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86" r:id="rId4"/>
    <p:sldId id="397" r:id="rId5"/>
    <p:sldId id="264" r:id="rId6"/>
    <p:sldId id="265" r:id="rId7"/>
    <p:sldId id="338" r:id="rId8"/>
    <p:sldId id="266" r:id="rId9"/>
    <p:sldId id="348" r:id="rId10"/>
    <p:sldId id="267" r:id="rId11"/>
    <p:sldId id="387" r:id="rId12"/>
    <p:sldId id="268" r:id="rId13"/>
    <p:sldId id="388" r:id="rId14"/>
    <p:sldId id="342" r:id="rId15"/>
    <p:sldId id="343" r:id="rId16"/>
    <p:sldId id="344" r:id="rId17"/>
    <p:sldId id="269" r:id="rId18"/>
    <p:sldId id="270" r:id="rId19"/>
    <p:sldId id="272" r:id="rId20"/>
    <p:sldId id="271" r:id="rId21"/>
    <p:sldId id="389" r:id="rId22"/>
    <p:sldId id="260" r:id="rId23"/>
    <p:sldId id="257" r:id="rId24"/>
    <p:sldId id="258" r:id="rId25"/>
    <p:sldId id="261" r:id="rId26"/>
    <p:sldId id="262" r:id="rId27"/>
    <p:sldId id="263" r:id="rId28"/>
    <p:sldId id="390" r:id="rId29"/>
    <p:sldId id="391" r:id="rId30"/>
    <p:sldId id="392" r:id="rId31"/>
    <p:sldId id="393" r:id="rId32"/>
    <p:sldId id="394" r:id="rId33"/>
    <p:sldId id="395" r:id="rId34"/>
    <p:sldId id="396" r:id="rId35"/>
    <p:sldId id="283" r:id="rId36"/>
  </p:sldIdLst>
  <p:sldSz cx="9144000" cy="6858000" type="screen4x3"/>
  <p:notesSz cx="6797675" cy="9928225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EBBBCC-DAD2-459C-BE2E-F6DE35CF9A28}" styleName="Estilo oscuro 2 - Énfasis 3/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 varScale="1">
        <p:scale>
          <a:sx n="67" d="100"/>
          <a:sy n="67" d="100"/>
        </p:scale>
        <p:origin x="128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6E778F-D172-48F3-9A5F-38BD1F41071A}" type="doc">
      <dgm:prSet loTypeId="urn:microsoft.com/office/officeart/2005/8/layout/process3" loCatId="process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s-MX"/>
        </a:p>
      </dgm:t>
    </dgm:pt>
    <dgm:pt modelId="{B2C81076-9AC3-456A-B8C7-07B273A25C2F}">
      <dgm:prSet phldrT="[Texto]" custT="1"/>
      <dgm:spPr/>
      <dgm:t>
        <a:bodyPr/>
        <a:lstStyle/>
        <a:p>
          <a:pPr algn="ctr"/>
          <a:r>
            <a:rPr lang="es-MX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24 febrero 2017</a:t>
          </a:r>
        </a:p>
      </dgm:t>
    </dgm:pt>
    <dgm:pt modelId="{4A7FE0A6-208F-443F-9F98-B0F9FFD99CCA}" type="parTrans" cxnId="{61442C7D-1437-4A0D-8E2F-C26A056B95A4}">
      <dgm:prSet/>
      <dgm:spPr/>
      <dgm:t>
        <a:bodyPr/>
        <a:lstStyle/>
        <a:p>
          <a:endParaRPr lang="es-MX"/>
        </a:p>
      </dgm:t>
    </dgm:pt>
    <dgm:pt modelId="{821A8D22-1357-48C5-8C50-F0A448825955}" type="sibTrans" cxnId="{61442C7D-1437-4A0D-8E2F-C26A056B95A4}">
      <dgm:prSet/>
      <dgm:spPr/>
      <dgm:t>
        <a:bodyPr/>
        <a:lstStyle/>
        <a:p>
          <a:endParaRPr lang="es-MX"/>
        </a:p>
      </dgm:t>
    </dgm:pt>
    <dgm:pt modelId="{00E74E23-7653-4693-9FAF-664C7FBD889E}">
      <dgm:prSet phldrT="[Texto]" custT="1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MX" sz="1100" dirty="0"/>
            <a:t>Publicación DOF.</a:t>
          </a:r>
        </a:p>
      </dgm:t>
    </dgm:pt>
    <dgm:pt modelId="{70CC0EAD-756F-4E00-B5D6-EB5A93C0F06E}" type="parTrans" cxnId="{6DA77E87-498D-4EB9-B7E1-987CF249AF5A}">
      <dgm:prSet/>
      <dgm:spPr/>
      <dgm:t>
        <a:bodyPr/>
        <a:lstStyle/>
        <a:p>
          <a:endParaRPr lang="es-MX"/>
        </a:p>
      </dgm:t>
    </dgm:pt>
    <dgm:pt modelId="{8835BE65-BF99-4D72-85F2-C56B63ABC05C}" type="sibTrans" cxnId="{6DA77E87-498D-4EB9-B7E1-987CF249AF5A}">
      <dgm:prSet/>
      <dgm:spPr/>
      <dgm:t>
        <a:bodyPr/>
        <a:lstStyle/>
        <a:p>
          <a:endParaRPr lang="es-MX"/>
        </a:p>
      </dgm:t>
    </dgm:pt>
    <dgm:pt modelId="{C24994FC-6761-4B6D-ACF5-4E2B5E6F3246}">
      <dgm:prSet phldrT="[Texto]" custT="1"/>
      <dgm:spPr/>
      <dgm:t>
        <a:bodyPr/>
        <a:lstStyle/>
        <a:p>
          <a:pPr algn="ctr"/>
          <a:r>
            <a:rPr lang="es-MX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1° mayo 2019</a:t>
          </a:r>
        </a:p>
      </dgm:t>
    </dgm:pt>
    <dgm:pt modelId="{473073D7-0E98-494E-BCF5-C0791ACE1F4F}" type="parTrans" cxnId="{399DDEE8-5569-4732-9F66-3C360ED29F34}">
      <dgm:prSet/>
      <dgm:spPr/>
      <dgm:t>
        <a:bodyPr/>
        <a:lstStyle/>
        <a:p>
          <a:endParaRPr lang="es-MX"/>
        </a:p>
      </dgm:t>
    </dgm:pt>
    <dgm:pt modelId="{617A8A93-17CF-4EE7-A882-6FC903146B36}" type="sibTrans" cxnId="{399DDEE8-5569-4732-9F66-3C360ED29F34}">
      <dgm:prSet/>
      <dgm:spPr/>
      <dgm:t>
        <a:bodyPr/>
        <a:lstStyle/>
        <a:p>
          <a:endParaRPr lang="es-MX"/>
        </a:p>
      </dgm:t>
    </dgm:pt>
    <dgm:pt modelId="{A7F0BDF0-E562-4909-A29C-90EB4429DF31}">
      <dgm:prSet phldrT="[Texto]" custT="1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MX" sz="1050" dirty="0"/>
            <a:t>Publicación DOF</a:t>
          </a:r>
        </a:p>
      </dgm:t>
    </dgm:pt>
    <dgm:pt modelId="{C45DB3D8-D72A-4B64-84A8-473C2F5C7C78}" type="parTrans" cxnId="{BBD89A0F-6525-4FFE-A4D1-4C7A164F65B9}">
      <dgm:prSet/>
      <dgm:spPr/>
      <dgm:t>
        <a:bodyPr/>
        <a:lstStyle/>
        <a:p>
          <a:endParaRPr lang="es-MX"/>
        </a:p>
      </dgm:t>
    </dgm:pt>
    <dgm:pt modelId="{3F4755BD-0403-4F73-B73F-CC6F09C8DF65}" type="sibTrans" cxnId="{BBD89A0F-6525-4FFE-A4D1-4C7A164F65B9}">
      <dgm:prSet/>
      <dgm:spPr/>
      <dgm:t>
        <a:bodyPr/>
        <a:lstStyle/>
        <a:p>
          <a:endParaRPr lang="es-MX"/>
        </a:p>
      </dgm:t>
    </dgm:pt>
    <dgm:pt modelId="{D9F77A89-3DB5-45BE-87AC-E64E77B7D971}">
      <dgm:prSet phldrT="[Texto]" custT="1"/>
      <dgm:spPr/>
      <dgm:t>
        <a:bodyPr/>
        <a:lstStyle/>
        <a:p>
          <a:pPr algn="ctr"/>
          <a:r>
            <a:rPr lang="es-MX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18 junio 2019</a:t>
          </a:r>
        </a:p>
      </dgm:t>
    </dgm:pt>
    <dgm:pt modelId="{2E09CEA0-8E84-48CC-A004-906B6110F1CA}" type="parTrans" cxnId="{61ED929E-AA38-4EDF-8118-0585E19B0363}">
      <dgm:prSet/>
      <dgm:spPr/>
      <dgm:t>
        <a:bodyPr/>
        <a:lstStyle/>
        <a:p>
          <a:endParaRPr lang="es-MX"/>
        </a:p>
      </dgm:t>
    </dgm:pt>
    <dgm:pt modelId="{971427BE-09A4-4EF3-83C4-05B7139EE1EB}" type="sibTrans" cxnId="{61ED929E-AA38-4EDF-8118-0585E19B0363}">
      <dgm:prSet/>
      <dgm:spPr/>
      <dgm:t>
        <a:bodyPr/>
        <a:lstStyle/>
        <a:p>
          <a:endParaRPr lang="es-MX"/>
        </a:p>
      </dgm:t>
    </dgm:pt>
    <dgm:pt modelId="{5C7DACD4-ACC0-4DDA-A0BA-8BFAB5DD1520}">
      <dgm:prSet custT="1"/>
      <dgm:spPr/>
      <dgm:t>
        <a:bodyPr/>
        <a:lstStyle/>
        <a:p>
          <a:pPr algn="ctr"/>
          <a:r>
            <a:rPr lang="es-MX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26 abril 2018</a:t>
          </a:r>
        </a:p>
      </dgm:t>
    </dgm:pt>
    <dgm:pt modelId="{E5CA948B-05DF-4D67-A9FC-FDAFC26F5AB4}" type="sibTrans" cxnId="{1C57FD78-668D-4376-92C8-58B6D413B561}">
      <dgm:prSet/>
      <dgm:spPr/>
      <dgm:t>
        <a:bodyPr/>
        <a:lstStyle/>
        <a:p>
          <a:endParaRPr lang="es-MX"/>
        </a:p>
      </dgm:t>
    </dgm:pt>
    <dgm:pt modelId="{A054D5F4-5AEF-4EB2-B2A5-9A7F91CAD1CA}" type="parTrans" cxnId="{1C57FD78-668D-4376-92C8-58B6D413B561}">
      <dgm:prSet/>
      <dgm:spPr/>
      <dgm:t>
        <a:bodyPr/>
        <a:lstStyle/>
        <a:p>
          <a:endParaRPr lang="es-MX"/>
        </a:p>
      </dgm:t>
    </dgm:pt>
    <dgm:pt modelId="{FE514B1D-0AFD-4E12-8687-CC3690D504EE}">
      <dgm:prSet custT="1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MX" sz="1100" dirty="0"/>
            <a:t>Decreto por el que se </a:t>
          </a:r>
          <a:r>
            <a:rPr lang="es-MX" sz="1200" dirty="0"/>
            <a:t>reforman</a:t>
          </a:r>
          <a:r>
            <a:rPr lang="es-MX" sz="1100" dirty="0"/>
            <a:t> los </a:t>
          </a:r>
          <a:r>
            <a:rPr lang="es-MX" sz="1200" dirty="0"/>
            <a:t>artículos 107 y 123 de la Constitución Política de los Estados </a:t>
          </a:r>
          <a:r>
            <a:rPr lang="es-MX" sz="1400" dirty="0"/>
            <a:t>Unidos</a:t>
          </a:r>
          <a:r>
            <a:rPr lang="es-MX" sz="1200" dirty="0"/>
            <a:t> Mexicanos. </a:t>
          </a:r>
        </a:p>
      </dgm:t>
    </dgm:pt>
    <dgm:pt modelId="{DBD1D816-475D-461F-BFFB-2672FC5B3E90}" type="parTrans" cxnId="{B7B5803D-2E9B-4C48-BA0A-8A204BF02FBE}">
      <dgm:prSet/>
      <dgm:spPr/>
      <dgm:t>
        <a:bodyPr/>
        <a:lstStyle/>
        <a:p>
          <a:endParaRPr lang="es-MX"/>
        </a:p>
      </dgm:t>
    </dgm:pt>
    <dgm:pt modelId="{3FE1319E-3F3F-4468-AB37-8C5E6FD99F93}" type="sibTrans" cxnId="{B7B5803D-2E9B-4C48-BA0A-8A204BF02FBE}">
      <dgm:prSet/>
      <dgm:spPr/>
      <dgm:t>
        <a:bodyPr/>
        <a:lstStyle/>
        <a:p>
          <a:endParaRPr lang="es-MX"/>
        </a:p>
      </dgm:t>
    </dgm:pt>
    <dgm:pt modelId="{F51BFD88-8E07-4F8B-B00F-570A5D7A63D8}">
      <dgm:prSet custT="1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s-MX" sz="1400" dirty="0"/>
        </a:p>
      </dgm:t>
    </dgm:pt>
    <dgm:pt modelId="{C278D3A4-5B13-4EB7-9C59-FA8589A13C6C}" type="parTrans" cxnId="{565A3F4A-29FE-4345-9289-9ED9DE6144CA}">
      <dgm:prSet/>
      <dgm:spPr/>
      <dgm:t>
        <a:bodyPr/>
        <a:lstStyle/>
        <a:p>
          <a:endParaRPr lang="es-MX"/>
        </a:p>
      </dgm:t>
    </dgm:pt>
    <dgm:pt modelId="{CCE31509-82E8-45FA-886A-022E4AAEB92F}" type="sibTrans" cxnId="{565A3F4A-29FE-4345-9289-9ED9DE6144CA}">
      <dgm:prSet/>
      <dgm:spPr/>
      <dgm:t>
        <a:bodyPr/>
        <a:lstStyle/>
        <a:p>
          <a:endParaRPr lang="es-MX"/>
        </a:p>
      </dgm:t>
    </dgm:pt>
    <dgm:pt modelId="{8FF338AA-F009-4F24-B38A-3FB9EEF9F7DF}">
      <dgm:prSet custT="1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MX" sz="1200" dirty="0"/>
            <a:t>Estados deberán realizar adecuaciones legislativas.</a:t>
          </a:r>
        </a:p>
      </dgm:t>
    </dgm:pt>
    <dgm:pt modelId="{B8977317-F84E-4CAA-BF44-5BC8543F63D9}" type="parTrans" cxnId="{F6091368-ACA5-402A-93A4-A48025FD2049}">
      <dgm:prSet/>
      <dgm:spPr/>
      <dgm:t>
        <a:bodyPr/>
        <a:lstStyle/>
        <a:p>
          <a:endParaRPr lang="es-MX"/>
        </a:p>
      </dgm:t>
    </dgm:pt>
    <dgm:pt modelId="{FC120DAC-0065-4FF8-A194-3556CDF68B6C}" type="sibTrans" cxnId="{F6091368-ACA5-402A-93A4-A48025FD2049}">
      <dgm:prSet/>
      <dgm:spPr/>
      <dgm:t>
        <a:bodyPr/>
        <a:lstStyle/>
        <a:p>
          <a:endParaRPr lang="es-MX"/>
        </a:p>
      </dgm:t>
    </dgm:pt>
    <dgm:pt modelId="{10E73E61-4636-4B44-A09A-47E28EAA5393}">
      <dgm:prSet custT="1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MX" sz="1100" dirty="0"/>
            <a:t>Publicación Periódico Oficial del Gobierno del Estado.</a:t>
          </a:r>
        </a:p>
      </dgm:t>
    </dgm:pt>
    <dgm:pt modelId="{9DFEE733-BB49-4377-8EC2-7C597C2F59FC}" type="parTrans" cxnId="{B7A015C1-F2C7-4B52-859E-E3F7A0947771}">
      <dgm:prSet/>
      <dgm:spPr/>
      <dgm:t>
        <a:bodyPr/>
        <a:lstStyle/>
        <a:p>
          <a:endParaRPr lang="es-MX"/>
        </a:p>
      </dgm:t>
    </dgm:pt>
    <dgm:pt modelId="{60B1FA8B-4A5C-469F-946C-4DBFB31B3D58}" type="sibTrans" cxnId="{B7A015C1-F2C7-4B52-859E-E3F7A0947771}">
      <dgm:prSet/>
      <dgm:spPr/>
      <dgm:t>
        <a:bodyPr/>
        <a:lstStyle/>
        <a:p>
          <a:endParaRPr lang="es-MX"/>
        </a:p>
      </dgm:t>
    </dgm:pt>
    <dgm:pt modelId="{3547F608-57C9-4F24-A07B-6C5D34ACE7E7}">
      <dgm:prSet custT="1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MX" sz="1100" dirty="0"/>
            <a:t>Se </a:t>
          </a:r>
          <a:r>
            <a:rPr lang="es-MX" sz="1050" dirty="0"/>
            <a:t>adicionan</a:t>
          </a:r>
          <a:r>
            <a:rPr lang="es-MX" sz="1100" dirty="0"/>
            <a:t> y reforman artículos de la Constitución Política para el Estado de Guanajuato. </a:t>
          </a:r>
        </a:p>
      </dgm:t>
    </dgm:pt>
    <dgm:pt modelId="{82DE87D7-9071-462C-801C-FDB26982A653}" type="parTrans" cxnId="{8B85B046-0FFB-416B-8A81-DCC11439CA98}">
      <dgm:prSet/>
      <dgm:spPr/>
      <dgm:t>
        <a:bodyPr/>
        <a:lstStyle/>
        <a:p>
          <a:endParaRPr lang="es-MX"/>
        </a:p>
      </dgm:t>
    </dgm:pt>
    <dgm:pt modelId="{4BD0F77E-14A2-4AD9-93B4-F720E578484A}" type="sibTrans" cxnId="{8B85B046-0FFB-416B-8A81-DCC11439CA98}">
      <dgm:prSet/>
      <dgm:spPr/>
      <dgm:t>
        <a:bodyPr/>
        <a:lstStyle/>
        <a:p>
          <a:endParaRPr lang="es-MX"/>
        </a:p>
      </dgm:t>
    </dgm:pt>
    <dgm:pt modelId="{8C396D7F-B917-4DB8-A97A-83664226A328}">
      <dgm:prSet phldrT="[Texto]" custT="1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s-MX" sz="1100" dirty="0"/>
        </a:p>
      </dgm:t>
    </dgm:pt>
    <dgm:pt modelId="{C6DAE2BC-E793-46CE-A653-5594D68AD7F3}" type="parTrans" cxnId="{3580CB78-1C4B-4AA8-9F0F-7F68447A2A1B}">
      <dgm:prSet/>
      <dgm:spPr/>
      <dgm:t>
        <a:bodyPr/>
        <a:lstStyle/>
        <a:p>
          <a:endParaRPr lang="es-MX"/>
        </a:p>
      </dgm:t>
    </dgm:pt>
    <dgm:pt modelId="{297B024D-E8A6-47C5-A9A9-D3C6BD586186}" type="sibTrans" cxnId="{3580CB78-1C4B-4AA8-9F0F-7F68447A2A1B}">
      <dgm:prSet/>
      <dgm:spPr/>
      <dgm:t>
        <a:bodyPr/>
        <a:lstStyle/>
        <a:p>
          <a:endParaRPr lang="es-MX"/>
        </a:p>
      </dgm:t>
    </dgm:pt>
    <dgm:pt modelId="{05DC0777-D7C6-4A62-A3CC-A98BA900A98B}">
      <dgm:prSet custT="1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s-MX" sz="1100" dirty="0"/>
        </a:p>
      </dgm:t>
    </dgm:pt>
    <dgm:pt modelId="{4631FE14-983C-47D3-8703-B55F32B4E3B6}" type="parTrans" cxnId="{2178E086-3F4D-4B39-A88F-411779083DFC}">
      <dgm:prSet/>
      <dgm:spPr/>
      <dgm:t>
        <a:bodyPr/>
        <a:lstStyle/>
        <a:p>
          <a:endParaRPr lang="es-MX"/>
        </a:p>
      </dgm:t>
    </dgm:pt>
    <dgm:pt modelId="{14572563-3EFB-4699-86A0-4B7D3CDE7C5A}" type="sibTrans" cxnId="{2178E086-3F4D-4B39-A88F-411779083DFC}">
      <dgm:prSet/>
      <dgm:spPr/>
      <dgm:t>
        <a:bodyPr/>
        <a:lstStyle/>
        <a:p>
          <a:endParaRPr lang="es-MX"/>
        </a:p>
      </dgm:t>
    </dgm:pt>
    <dgm:pt modelId="{F908BF29-F6CC-43FF-8161-16C219E284F0}">
      <dgm:prSet custT="1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MX" sz="1050" dirty="0"/>
            <a:t>Decreto que reforman, adicionan y derogan diversas disposiciones de la Ley Federal del Trabajo. </a:t>
          </a:r>
        </a:p>
      </dgm:t>
    </dgm:pt>
    <dgm:pt modelId="{7903054A-053E-4B11-AD4B-BD19C06637DF}" type="parTrans" cxnId="{4E84BF84-B730-45E2-B484-7C75587B38C7}">
      <dgm:prSet/>
      <dgm:spPr/>
      <dgm:t>
        <a:bodyPr/>
        <a:lstStyle/>
        <a:p>
          <a:endParaRPr lang="es-MX"/>
        </a:p>
      </dgm:t>
    </dgm:pt>
    <dgm:pt modelId="{ED2758FD-ABC9-41F3-B78A-0494FF10B423}" type="sibTrans" cxnId="{4E84BF84-B730-45E2-B484-7C75587B38C7}">
      <dgm:prSet/>
      <dgm:spPr/>
      <dgm:t>
        <a:bodyPr/>
        <a:lstStyle/>
        <a:p>
          <a:endParaRPr lang="es-MX"/>
        </a:p>
      </dgm:t>
    </dgm:pt>
    <dgm:pt modelId="{383E97C7-576E-455C-A64F-0CF07B1B8596}">
      <dgm:prSet phldrT="[Texto]" custT="1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MX" sz="1100" dirty="0"/>
            <a:t>Instalación de la Comisión Estatal para la Implementación de la Reforma Laboral en Guanajuato. </a:t>
          </a:r>
        </a:p>
      </dgm:t>
    </dgm:pt>
    <dgm:pt modelId="{59473896-25F3-405F-95A0-981E8A6A244A}" type="parTrans" cxnId="{7EC355F2-C0E8-4B67-81AB-335BD0982290}">
      <dgm:prSet/>
      <dgm:spPr/>
      <dgm:t>
        <a:bodyPr/>
        <a:lstStyle/>
        <a:p>
          <a:endParaRPr lang="es-MX"/>
        </a:p>
      </dgm:t>
    </dgm:pt>
    <dgm:pt modelId="{7094E6D0-7E0D-41F5-AC0E-B3EB1329E917}" type="sibTrans" cxnId="{7EC355F2-C0E8-4B67-81AB-335BD0982290}">
      <dgm:prSet/>
      <dgm:spPr/>
      <dgm:t>
        <a:bodyPr/>
        <a:lstStyle/>
        <a:p>
          <a:endParaRPr lang="es-MX"/>
        </a:p>
      </dgm:t>
    </dgm:pt>
    <dgm:pt modelId="{38F02F0D-EAC4-4A8E-AE19-F0A1ACA6E653}">
      <dgm:prSet phldrT="[Texto]"/>
      <dgm:spPr/>
      <dgm:t>
        <a:bodyPr/>
        <a:lstStyle/>
        <a:p>
          <a:endParaRPr lang="es-MX" dirty="0"/>
        </a:p>
      </dgm:t>
    </dgm:pt>
    <dgm:pt modelId="{97DE4592-9CA5-448F-9C03-FBCFF164EBEA}" type="parTrans" cxnId="{43E74F13-9435-45FB-8839-D773BF3F97C4}">
      <dgm:prSet/>
      <dgm:spPr/>
      <dgm:t>
        <a:bodyPr/>
        <a:lstStyle/>
        <a:p>
          <a:endParaRPr lang="es-MX"/>
        </a:p>
      </dgm:t>
    </dgm:pt>
    <dgm:pt modelId="{CFB92C4E-72F9-4BF1-8429-1CAEDCF95DC4}" type="sibTrans" cxnId="{43E74F13-9435-45FB-8839-D773BF3F97C4}">
      <dgm:prSet/>
      <dgm:spPr/>
      <dgm:t>
        <a:bodyPr/>
        <a:lstStyle/>
        <a:p>
          <a:endParaRPr lang="es-MX"/>
        </a:p>
      </dgm:t>
    </dgm:pt>
    <dgm:pt modelId="{CC84C1EA-79FA-429D-A2BA-DBB90C3F1231}">
      <dgm:prSet phldrT="[Texto]" custT="1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s-MX" sz="1200" dirty="0"/>
        </a:p>
      </dgm:t>
    </dgm:pt>
    <dgm:pt modelId="{1506A8EB-59D4-40BF-90E8-C221CF670EE8}" type="parTrans" cxnId="{6C61620A-8485-4868-8F93-10E0BE514B14}">
      <dgm:prSet/>
      <dgm:spPr/>
      <dgm:t>
        <a:bodyPr/>
        <a:lstStyle/>
        <a:p>
          <a:endParaRPr lang="es-MX"/>
        </a:p>
      </dgm:t>
    </dgm:pt>
    <dgm:pt modelId="{ADA1C372-74C6-418E-9CD4-F6652ED6C479}" type="sibTrans" cxnId="{6C61620A-8485-4868-8F93-10E0BE514B14}">
      <dgm:prSet/>
      <dgm:spPr/>
      <dgm:t>
        <a:bodyPr/>
        <a:lstStyle/>
        <a:p>
          <a:endParaRPr lang="es-MX"/>
        </a:p>
      </dgm:t>
    </dgm:pt>
    <dgm:pt modelId="{90BFAE3A-CCA9-4C3C-9B67-1DD2064638F9}">
      <dgm:prSet custT="1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MX" sz="1100" dirty="0"/>
            <a:t>Firma del Acuerdo de Coordinación entre los Poderes Ejecutivo, Legislativo y Judicial.</a:t>
          </a:r>
        </a:p>
      </dgm:t>
    </dgm:pt>
    <dgm:pt modelId="{3CE10DF0-6FE3-489B-A60B-DA27AC6F1480}" type="parTrans" cxnId="{78111A28-F754-4C5A-AF3B-5AC1B1D0C555}">
      <dgm:prSet/>
      <dgm:spPr/>
      <dgm:t>
        <a:bodyPr/>
        <a:lstStyle/>
        <a:p>
          <a:endParaRPr lang="es-MX"/>
        </a:p>
      </dgm:t>
    </dgm:pt>
    <dgm:pt modelId="{383BAEC8-DC9D-46E4-B576-8E41F0849743}" type="sibTrans" cxnId="{78111A28-F754-4C5A-AF3B-5AC1B1D0C555}">
      <dgm:prSet/>
      <dgm:spPr/>
      <dgm:t>
        <a:bodyPr/>
        <a:lstStyle/>
        <a:p>
          <a:endParaRPr lang="es-MX"/>
        </a:p>
      </dgm:t>
    </dgm:pt>
    <dgm:pt modelId="{D27ED710-9094-4493-B718-80FF14B42C51}">
      <dgm:prSet custT="1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MX" sz="1100" dirty="0"/>
            <a:t>Congreso de Estado deberá efectuar los ajustes normativos que correspondan.</a:t>
          </a:r>
        </a:p>
      </dgm:t>
    </dgm:pt>
    <dgm:pt modelId="{81A24179-B186-4DEA-8637-00878C67C70E}" type="parTrans" cxnId="{528D1AA1-8F56-48DB-844F-33302750C818}">
      <dgm:prSet/>
      <dgm:spPr/>
      <dgm:t>
        <a:bodyPr/>
        <a:lstStyle/>
        <a:p>
          <a:endParaRPr lang="es-MX"/>
        </a:p>
      </dgm:t>
    </dgm:pt>
    <dgm:pt modelId="{50C7B75B-68C5-4F42-8DB2-3680381DF01F}" type="sibTrans" cxnId="{528D1AA1-8F56-48DB-844F-33302750C818}">
      <dgm:prSet/>
      <dgm:spPr/>
      <dgm:t>
        <a:bodyPr/>
        <a:lstStyle/>
        <a:p>
          <a:endParaRPr lang="es-MX"/>
        </a:p>
      </dgm:t>
    </dgm:pt>
    <dgm:pt modelId="{042BDA2F-3EA4-48E4-9AC7-25022CAF2ADA}">
      <dgm:prSet custT="1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MX" sz="1050" dirty="0"/>
            <a:t>Los Centros de Conciliación Locales y los Tribunales del Poder Judicial de los Estados iniciarán actividades dentro del plazo máximo de 3 años. </a:t>
          </a:r>
        </a:p>
      </dgm:t>
    </dgm:pt>
    <dgm:pt modelId="{CCF214FB-DB83-42F9-AAAE-B92F073BCB97}" type="parTrans" cxnId="{8EAF22E0-1AE2-4815-A3BD-ADA40940C827}">
      <dgm:prSet/>
      <dgm:spPr/>
      <dgm:t>
        <a:bodyPr/>
        <a:lstStyle/>
        <a:p>
          <a:endParaRPr lang="es-MX"/>
        </a:p>
      </dgm:t>
    </dgm:pt>
    <dgm:pt modelId="{02FEEC8E-A898-48F5-BB41-6DBC66C19952}" type="sibTrans" cxnId="{8EAF22E0-1AE2-4815-A3BD-ADA40940C827}">
      <dgm:prSet/>
      <dgm:spPr/>
      <dgm:t>
        <a:bodyPr/>
        <a:lstStyle/>
        <a:p>
          <a:endParaRPr lang="es-MX"/>
        </a:p>
      </dgm:t>
    </dgm:pt>
    <dgm:pt modelId="{00DAAE0F-3238-43AA-B028-147090BB7DD1}">
      <dgm:prSet custT="1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s-MX" sz="1050" dirty="0"/>
        </a:p>
      </dgm:t>
    </dgm:pt>
    <dgm:pt modelId="{676124B0-A1E5-49DD-8C57-45235D137844}" type="parTrans" cxnId="{279F74D2-5258-4A4D-AAAC-4F09459EB606}">
      <dgm:prSet/>
      <dgm:spPr/>
      <dgm:t>
        <a:bodyPr/>
        <a:lstStyle/>
        <a:p>
          <a:endParaRPr lang="es-MX"/>
        </a:p>
      </dgm:t>
    </dgm:pt>
    <dgm:pt modelId="{0D7DD432-85AE-446A-BACB-B0C3F63420D7}" type="sibTrans" cxnId="{279F74D2-5258-4A4D-AAAC-4F09459EB606}">
      <dgm:prSet/>
      <dgm:spPr/>
      <dgm:t>
        <a:bodyPr/>
        <a:lstStyle/>
        <a:p>
          <a:endParaRPr lang="es-MX"/>
        </a:p>
      </dgm:t>
    </dgm:pt>
    <dgm:pt modelId="{DA2422F9-8AE1-4764-9F15-782C31928087}">
      <dgm:prSet custT="1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s-MX" sz="1100" dirty="0"/>
        </a:p>
      </dgm:t>
    </dgm:pt>
    <dgm:pt modelId="{8AE23359-1EA9-4AEB-9F1D-1ED15C297553}" type="parTrans" cxnId="{42F7AE7F-1F80-4ADF-96C2-20B557DD2273}">
      <dgm:prSet/>
      <dgm:spPr/>
      <dgm:t>
        <a:bodyPr/>
        <a:lstStyle/>
        <a:p>
          <a:endParaRPr lang="es-MX"/>
        </a:p>
      </dgm:t>
    </dgm:pt>
    <dgm:pt modelId="{C205D7AA-6C88-4FB4-9572-5A14C51C0DB9}" type="sibTrans" cxnId="{42F7AE7F-1F80-4ADF-96C2-20B557DD2273}">
      <dgm:prSet/>
      <dgm:spPr/>
      <dgm:t>
        <a:bodyPr/>
        <a:lstStyle/>
        <a:p>
          <a:endParaRPr lang="es-MX"/>
        </a:p>
      </dgm:t>
    </dgm:pt>
    <dgm:pt modelId="{DF11DBD6-A107-4EBF-BA99-FEC9A36CB1E8}">
      <dgm:prSet custT="1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MX" sz="1100" dirty="0"/>
            <a:t>Establecer mecanismo de coordinación interinstitucional entre los Poderes.</a:t>
          </a:r>
        </a:p>
      </dgm:t>
    </dgm:pt>
    <dgm:pt modelId="{EC70F617-9543-4D97-AE0B-6103CA362BD7}" type="parTrans" cxnId="{5D09AE06-4C89-4264-BD4F-6F34EEE306AF}">
      <dgm:prSet/>
      <dgm:spPr/>
      <dgm:t>
        <a:bodyPr/>
        <a:lstStyle/>
        <a:p>
          <a:endParaRPr lang="es-MX"/>
        </a:p>
      </dgm:t>
    </dgm:pt>
    <dgm:pt modelId="{4098EBDD-1150-4F91-9B41-2D657FBA8E8A}" type="sibTrans" cxnId="{5D09AE06-4C89-4264-BD4F-6F34EEE306AF}">
      <dgm:prSet/>
      <dgm:spPr/>
      <dgm:t>
        <a:bodyPr/>
        <a:lstStyle/>
        <a:p>
          <a:endParaRPr lang="es-MX"/>
        </a:p>
      </dgm:t>
    </dgm:pt>
    <dgm:pt modelId="{B6876910-C674-42DF-84BE-AC2207CD514E}">
      <dgm:prSet custT="1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MX" sz="1100" dirty="0"/>
            <a:t>Llevar acabo acciones para establecer el diseño y bases de implementación.</a:t>
          </a:r>
        </a:p>
      </dgm:t>
    </dgm:pt>
    <dgm:pt modelId="{E738EA01-A36A-4B87-A296-74C04F3A0298}" type="parTrans" cxnId="{E052BD44-5351-4EEB-AC40-9163B53AE055}">
      <dgm:prSet/>
      <dgm:spPr/>
      <dgm:t>
        <a:bodyPr/>
        <a:lstStyle/>
        <a:p>
          <a:endParaRPr lang="es-MX"/>
        </a:p>
      </dgm:t>
    </dgm:pt>
    <dgm:pt modelId="{5AF0A5BA-0651-4CF9-B7A3-AB028E7B335E}" type="sibTrans" cxnId="{E052BD44-5351-4EEB-AC40-9163B53AE055}">
      <dgm:prSet/>
      <dgm:spPr/>
      <dgm:t>
        <a:bodyPr/>
        <a:lstStyle/>
        <a:p>
          <a:endParaRPr lang="es-MX"/>
        </a:p>
      </dgm:t>
    </dgm:pt>
    <dgm:pt modelId="{C13B72C5-A47F-4B02-B0C4-8A55548CB89E}">
      <dgm:prSet custT="1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s-MX" sz="1100" dirty="0"/>
        </a:p>
      </dgm:t>
    </dgm:pt>
    <dgm:pt modelId="{53B043AA-B123-4D83-BF04-07AB59E78549}" type="parTrans" cxnId="{52D780B9-E41C-43B9-81DA-13F150DC0907}">
      <dgm:prSet/>
      <dgm:spPr/>
      <dgm:t>
        <a:bodyPr/>
        <a:lstStyle/>
        <a:p>
          <a:endParaRPr lang="es-MX"/>
        </a:p>
      </dgm:t>
    </dgm:pt>
    <dgm:pt modelId="{2F39CDAB-5789-4862-9289-5CF1E6E85D60}" type="sibTrans" cxnId="{52D780B9-E41C-43B9-81DA-13F150DC0907}">
      <dgm:prSet/>
      <dgm:spPr/>
      <dgm:t>
        <a:bodyPr/>
        <a:lstStyle/>
        <a:p>
          <a:endParaRPr lang="es-MX"/>
        </a:p>
      </dgm:t>
    </dgm:pt>
    <dgm:pt modelId="{5DA37C6A-1C36-4FEF-8A6A-CF7392B53B01}" type="pres">
      <dgm:prSet presAssocID="{F06E778F-D172-48F3-9A5F-38BD1F41071A}" presName="linearFlow" presStyleCnt="0">
        <dgm:presLayoutVars>
          <dgm:dir/>
          <dgm:animLvl val="lvl"/>
          <dgm:resizeHandles val="exact"/>
        </dgm:presLayoutVars>
      </dgm:prSet>
      <dgm:spPr/>
    </dgm:pt>
    <dgm:pt modelId="{57D86EB0-29D1-4FC8-941B-F15EC249E622}" type="pres">
      <dgm:prSet presAssocID="{B2C81076-9AC3-456A-B8C7-07B273A25C2F}" presName="composite" presStyleCnt="0"/>
      <dgm:spPr/>
    </dgm:pt>
    <dgm:pt modelId="{ECE03A0F-DAA2-4A40-BADD-8148601CC568}" type="pres">
      <dgm:prSet presAssocID="{B2C81076-9AC3-456A-B8C7-07B273A25C2F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D7890D6B-6DD3-4A17-9245-3DC487D973D2}" type="pres">
      <dgm:prSet presAssocID="{B2C81076-9AC3-456A-B8C7-07B273A25C2F}" presName="parSh" presStyleLbl="node1" presStyleIdx="0" presStyleCnt="5"/>
      <dgm:spPr/>
    </dgm:pt>
    <dgm:pt modelId="{1D676642-09A5-4306-8127-FDB348955E10}" type="pres">
      <dgm:prSet presAssocID="{B2C81076-9AC3-456A-B8C7-07B273A25C2F}" presName="desTx" presStyleLbl="fgAcc1" presStyleIdx="0" presStyleCnt="5" custScaleX="163313">
        <dgm:presLayoutVars>
          <dgm:bulletEnabled val="1"/>
        </dgm:presLayoutVars>
      </dgm:prSet>
      <dgm:spPr/>
    </dgm:pt>
    <dgm:pt modelId="{1C8021D8-CBCB-432C-ADFB-18185EBE5483}" type="pres">
      <dgm:prSet presAssocID="{821A8D22-1357-48C5-8C50-F0A448825955}" presName="sibTrans" presStyleLbl="sibTrans2D1" presStyleIdx="0" presStyleCnt="4"/>
      <dgm:spPr/>
    </dgm:pt>
    <dgm:pt modelId="{5393B05A-9D6B-428F-86A3-7D09D7580E93}" type="pres">
      <dgm:prSet presAssocID="{821A8D22-1357-48C5-8C50-F0A448825955}" presName="connTx" presStyleLbl="sibTrans2D1" presStyleIdx="0" presStyleCnt="4"/>
      <dgm:spPr/>
    </dgm:pt>
    <dgm:pt modelId="{9A714283-C26F-4190-833C-9B2FF35CB370}" type="pres">
      <dgm:prSet presAssocID="{5C7DACD4-ACC0-4DDA-A0BA-8BFAB5DD1520}" presName="composite" presStyleCnt="0"/>
      <dgm:spPr/>
    </dgm:pt>
    <dgm:pt modelId="{29AC1D66-D0B2-4A17-B730-06AF12DF2BB1}" type="pres">
      <dgm:prSet presAssocID="{5C7DACD4-ACC0-4DDA-A0BA-8BFAB5DD1520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6230CE9E-F748-43BB-8419-430105509D74}" type="pres">
      <dgm:prSet presAssocID="{5C7DACD4-ACC0-4DDA-A0BA-8BFAB5DD1520}" presName="parSh" presStyleLbl="node1" presStyleIdx="1" presStyleCnt="5"/>
      <dgm:spPr/>
    </dgm:pt>
    <dgm:pt modelId="{F55201BD-4ED7-44B8-AE1E-DB2915D09750}" type="pres">
      <dgm:prSet presAssocID="{5C7DACD4-ACC0-4DDA-A0BA-8BFAB5DD1520}" presName="desTx" presStyleLbl="fgAcc1" presStyleIdx="1" presStyleCnt="5" custScaleX="171424">
        <dgm:presLayoutVars>
          <dgm:bulletEnabled val="1"/>
        </dgm:presLayoutVars>
      </dgm:prSet>
      <dgm:spPr/>
    </dgm:pt>
    <dgm:pt modelId="{DC804486-E4B8-4E13-8A94-80F8C3685B4D}" type="pres">
      <dgm:prSet presAssocID="{E5CA948B-05DF-4D67-A9FC-FDAFC26F5AB4}" presName="sibTrans" presStyleLbl="sibTrans2D1" presStyleIdx="1" presStyleCnt="4"/>
      <dgm:spPr/>
    </dgm:pt>
    <dgm:pt modelId="{6F1DAC91-B0AD-4123-AA7B-C0576B8601D5}" type="pres">
      <dgm:prSet presAssocID="{E5CA948B-05DF-4D67-A9FC-FDAFC26F5AB4}" presName="connTx" presStyleLbl="sibTrans2D1" presStyleIdx="1" presStyleCnt="4"/>
      <dgm:spPr/>
    </dgm:pt>
    <dgm:pt modelId="{A47F56C2-753D-4C2A-88AE-86CD64E352F0}" type="pres">
      <dgm:prSet presAssocID="{C24994FC-6761-4B6D-ACF5-4E2B5E6F3246}" presName="composite" presStyleCnt="0"/>
      <dgm:spPr/>
    </dgm:pt>
    <dgm:pt modelId="{7B94F834-9C82-40B6-B106-CE7F1F4E2027}" type="pres">
      <dgm:prSet presAssocID="{C24994FC-6761-4B6D-ACF5-4E2B5E6F3246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622EBCF-5E90-4A78-9DDC-71B5CF98A00E}" type="pres">
      <dgm:prSet presAssocID="{C24994FC-6761-4B6D-ACF5-4E2B5E6F3246}" presName="parSh" presStyleLbl="node1" presStyleIdx="2" presStyleCnt="5"/>
      <dgm:spPr/>
    </dgm:pt>
    <dgm:pt modelId="{DCE45264-CD01-4B34-905B-F1E7EFD71809}" type="pres">
      <dgm:prSet presAssocID="{C24994FC-6761-4B6D-ACF5-4E2B5E6F3246}" presName="desTx" presStyleLbl="fgAcc1" presStyleIdx="2" presStyleCnt="5" custScaleX="165572">
        <dgm:presLayoutVars>
          <dgm:bulletEnabled val="1"/>
        </dgm:presLayoutVars>
      </dgm:prSet>
      <dgm:spPr/>
    </dgm:pt>
    <dgm:pt modelId="{1C30B65D-ED8F-49AE-B4CD-6249C816B9F4}" type="pres">
      <dgm:prSet presAssocID="{617A8A93-17CF-4EE7-A882-6FC903146B36}" presName="sibTrans" presStyleLbl="sibTrans2D1" presStyleIdx="2" presStyleCnt="4"/>
      <dgm:spPr/>
    </dgm:pt>
    <dgm:pt modelId="{00155526-A80E-49A7-9CA5-2AC7E3274823}" type="pres">
      <dgm:prSet presAssocID="{617A8A93-17CF-4EE7-A882-6FC903146B36}" presName="connTx" presStyleLbl="sibTrans2D1" presStyleIdx="2" presStyleCnt="4"/>
      <dgm:spPr/>
    </dgm:pt>
    <dgm:pt modelId="{C25253CE-BAF5-41EB-ADBD-150CEB4CD42B}" type="pres">
      <dgm:prSet presAssocID="{D9F77A89-3DB5-45BE-87AC-E64E77B7D971}" presName="composite" presStyleCnt="0"/>
      <dgm:spPr/>
    </dgm:pt>
    <dgm:pt modelId="{A7224CE1-3090-4FB1-9BAC-F5B462A2AD29}" type="pres">
      <dgm:prSet presAssocID="{D9F77A89-3DB5-45BE-87AC-E64E77B7D971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E4264E2-B06E-4710-A4A8-B3B7E4621E0B}" type="pres">
      <dgm:prSet presAssocID="{D9F77A89-3DB5-45BE-87AC-E64E77B7D971}" presName="parSh" presStyleLbl="node1" presStyleIdx="3" presStyleCnt="5"/>
      <dgm:spPr/>
    </dgm:pt>
    <dgm:pt modelId="{5E2AAC7F-209D-4CEA-A51A-8B02C2B8DA0D}" type="pres">
      <dgm:prSet presAssocID="{D9F77A89-3DB5-45BE-87AC-E64E77B7D971}" presName="desTx" presStyleLbl="fgAcc1" presStyleIdx="3" presStyleCnt="5" custScaleX="162735" custScaleY="99432">
        <dgm:presLayoutVars>
          <dgm:bulletEnabled val="1"/>
        </dgm:presLayoutVars>
      </dgm:prSet>
      <dgm:spPr/>
    </dgm:pt>
    <dgm:pt modelId="{C06DB662-A65A-4A0C-A5B0-A621147112FC}" type="pres">
      <dgm:prSet presAssocID="{971427BE-09A4-4EF3-83C4-05B7139EE1EB}" presName="sibTrans" presStyleLbl="sibTrans2D1" presStyleIdx="3" presStyleCnt="4"/>
      <dgm:spPr/>
    </dgm:pt>
    <dgm:pt modelId="{A27EE991-1734-4B9C-A400-5D2BC9F720D8}" type="pres">
      <dgm:prSet presAssocID="{971427BE-09A4-4EF3-83C4-05B7139EE1EB}" presName="connTx" presStyleLbl="sibTrans2D1" presStyleIdx="3" presStyleCnt="4"/>
      <dgm:spPr/>
    </dgm:pt>
    <dgm:pt modelId="{C4433453-0DC3-49F7-AFBF-9946DC2FE3A8}" type="pres">
      <dgm:prSet presAssocID="{38F02F0D-EAC4-4A8E-AE19-F0A1ACA6E653}" presName="composite" presStyleCnt="0"/>
      <dgm:spPr/>
    </dgm:pt>
    <dgm:pt modelId="{0C59F459-FDA5-45BE-8606-4E3D182BDE6A}" type="pres">
      <dgm:prSet presAssocID="{38F02F0D-EAC4-4A8E-AE19-F0A1ACA6E653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203B708-B8D9-4291-8055-B16F3302A928}" type="pres">
      <dgm:prSet presAssocID="{38F02F0D-EAC4-4A8E-AE19-F0A1ACA6E653}" presName="parSh" presStyleLbl="node1" presStyleIdx="4" presStyleCnt="5"/>
      <dgm:spPr/>
    </dgm:pt>
    <dgm:pt modelId="{2E945C4F-BEB4-4A5A-AFF8-6C964CCBA1FD}" type="pres">
      <dgm:prSet presAssocID="{38F02F0D-EAC4-4A8E-AE19-F0A1ACA6E653}" presName="desTx" presStyleLbl="fgAcc1" presStyleIdx="4" presStyleCnt="5" custScaleX="153983" custLinFactNeighborX="-17277" custLinFactNeighborY="383">
        <dgm:presLayoutVars>
          <dgm:bulletEnabled val="1"/>
        </dgm:presLayoutVars>
      </dgm:prSet>
      <dgm:spPr/>
    </dgm:pt>
  </dgm:ptLst>
  <dgm:cxnLst>
    <dgm:cxn modelId="{F7B5A602-7F15-4BBD-AD46-455232C955A9}" type="presOf" srcId="{5C7DACD4-ACC0-4DDA-A0BA-8BFAB5DD1520}" destId="{29AC1D66-D0B2-4A17-B730-06AF12DF2BB1}" srcOrd="0" destOrd="0" presId="urn:microsoft.com/office/officeart/2005/8/layout/process3"/>
    <dgm:cxn modelId="{FC721803-015C-43C3-8604-ADDAFFC424C2}" type="presOf" srcId="{383E97C7-576E-455C-A64F-0CF07B1B8596}" destId="{2E945C4F-BEB4-4A5A-AFF8-6C964CCBA1FD}" srcOrd="0" destOrd="0" presId="urn:microsoft.com/office/officeart/2005/8/layout/process3"/>
    <dgm:cxn modelId="{5D09AE06-4C89-4264-BD4F-6F34EEE306AF}" srcId="{D9F77A89-3DB5-45BE-87AC-E64E77B7D971}" destId="{DF11DBD6-A107-4EBF-BA99-FEC9A36CB1E8}" srcOrd="2" destOrd="0" parTransId="{EC70F617-9543-4D97-AE0B-6103CA362BD7}" sibTransId="{4098EBDD-1150-4F91-9B41-2D657FBA8E8A}"/>
    <dgm:cxn modelId="{65329408-DE0B-4AAE-B64A-44C9470FFAE3}" type="presOf" srcId="{821A8D22-1357-48C5-8C50-F0A448825955}" destId="{1C8021D8-CBCB-432C-ADFB-18185EBE5483}" srcOrd="0" destOrd="0" presId="urn:microsoft.com/office/officeart/2005/8/layout/process3"/>
    <dgm:cxn modelId="{6C61620A-8485-4868-8F93-10E0BE514B14}" srcId="{C24994FC-6761-4B6D-ACF5-4E2B5E6F3246}" destId="{CC84C1EA-79FA-429D-A2BA-DBB90C3F1231}" srcOrd="1" destOrd="0" parTransId="{1506A8EB-59D4-40BF-90E8-C221CF670EE8}" sibTransId="{ADA1C372-74C6-418E-9CD4-F6652ED6C479}"/>
    <dgm:cxn modelId="{2EC6340B-B533-49EB-8F35-3A39DD619DFF}" type="presOf" srcId="{C24994FC-6761-4B6D-ACF5-4E2B5E6F3246}" destId="{7B94F834-9C82-40B6-B106-CE7F1F4E2027}" srcOrd="0" destOrd="0" presId="urn:microsoft.com/office/officeart/2005/8/layout/process3"/>
    <dgm:cxn modelId="{24EADB0D-68CD-4275-AB2A-0DFD3787399F}" type="presOf" srcId="{CC84C1EA-79FA-429D-A2BA-DBB90C3F1231}" destId="{DCE45264-CD01-4B34-905B-F1E7EFD71809}" srcOrd="0" destOrd="1" presId="urn:microsoft.com/office/officeart/2005/8/layout/process3"/>
    <dgm:cxn modelId="{BBD89A0F-6525-4FFE-A4D1-4C7A164F65B9}" srcId="{C24994FC-6761-4B6D-ACF5-4E2B5E6F3246}" destId="{A7F0BDF0-E562-4909-A29C-90EB4429DF31}" srcOrd="0" destOrd="0" parTransId="{C45DB3D8-D72A-4B64-84A8-473C2F5C7C78}" sibTransId="{3F4755BD-0403-4F73-B73F-CC6F09C8DF65}"/>
    <dgm:cxn modelId="{DC3A7311-1232-4157-AE2C-1821B536778D}" type="presOf" srcId="{D9F77A89-3DB5-45BE-87AC-E64E77B7D971}" destId="{6E4264E2-B06E-4710-A4A8-B3B7E4621E0B}" srcOrd="1" destOrd="0" presId="urn:microsoft.com/office/officeart/2005/8/layout/process3"/>
    <dgm:cxn modelId="{12C29211-34C5-49C7-9DA0-CCE33673B126}" type="presOf" srcId="{F908BF29-F6CC-43FF-8161-16C219E284F0}" destId="{DCE45264-CD01-4B34-905B-F1E7EFD71809}" srcOrd="0" destOrd="2" presId="urn:microsoft.com/office/officeart/2005/8/layout/process3"/>
    <dgm:cxn modelId="{43E74F13-9435-45FB-8839-D773BF3F97C4}" srcId="{F06E778F-D172-48F3-9A5F-38BD1F41071A}" destId="{38F02F0D-EAC4-4A8E-AE19-F0A1ACA6E653}" srcOrd="4" destOrd="0" parTransId="{97DE4592-9CA5-448F-9C03-FBCFF164EBEA}" sibTransId="{CFB92C4E-72F9-4BF1-8429-1CAEDCF95DC4}"/>
    <dgm:cxn modelId="{27215213-E272-417A-A901-E1ED450CDB1A}" type="presOf" srcId="{00E74E23-7653-4693-9FAF-664C7FBD889E}" destId="{1D676642-09A5-4306-8127-FDB348955E10}" srcOrd="0" destOrd="0" presId="urn:microsoft.com/office/officeart/2005/8/layout/process3"/>
    <dgm:cxn modelId="{78111A28-F754-4C5A-AF3B-5AC1B1D0C555}" srcId="{D9F77A89-3DB5-45BE-87AC-E64E77B7D971}" destId="{90BFAE3A-CCA9-4C3C-9B67-1DD2064638F9}" srcOrd="0" destOrd="0" parTransId="{3CE10DF0-6FE3-489B-A60B-DA27AC6F1480}" sibTransId="{383BAEC8-DC9D-46E4-B576-8E41F0849743}"/>
    <dgm:cxn modelId="{4939043D-2948-462D-86F6-179C610B9B09}" type="presOf" srcId="{B6876910-C674-42DF-84BE-AC2207CD514E}" destId="{5E2AAC7F-209D-4CEA-A51A-8B02C2B8DA0D}" srcOrd="0" destOrd="3" presId="urn:microsoft.com/office/officeart/2005/8/layout/process3"/>
    <dgm:cxn modelId="{B7B5803D-2E9B-4C48-BA0A-8A204BF02FBE}" srcId="{B2C81076-9AC3-456A-B8C7-07B273A25C2F}" destId="{FE514B1D-0AFD-4E12-8687-CC3690D504EE}" srcOrd="2" destOrd="0" parTransId="{DBD1D816-475D-461F-BFFB-2672FC5B3E90}" sibTransId="{3FE1319E-3F3F-4468-AB37-8C5E6FD99F93}"/>
    <dgm:cxn modelId="{131AAA60-AE8F-486C-B81D-2FC8156DB5B6}" type="presOf" srcId="{A7F0BDF0-E562-4909-A29C-90EB4429DF31}" destId="{DCE45264-CD01-4B34-905B-F1E7EFD71809}" srcOrd="0" destOrd="0" presId="urn:microsoft.com/office/officeart/2005/8/layout/process3"/>
    <dgm:cxn modelId="{9540BF61-FA57-4977-AF42-C957E0BFA817}" type="presOf" srcId="{3547F608-57C9-4F24-A07B-6C5D34ACE7E7}" destId="{F55201BD-4ED7-44B8-AE1E-DB2915D09750}" srcOrd="0" destOrd="2" presId="urn:microsoft.com/office/officeart/2005/8/layout/process3"/>
    <dgm:cxn modelId="{2029C362-F166-4E5B-A4AC-FCDCBF9FB917}" type="presOf" srcId="{B2C81076-9AC3-456A-B8C7-07B273A25C2F}" destId="{ECE03A0F-DAA2-4A40-BADD-8148601CC568}" srcOrd="0" destOrd="0" presId="urn:microsoft.com/office/officeart/2005/8/layout/process3"/>
    <dgm:cxn modelId="{E052BD44-5351-4EEB-AC40-9163B53AE055}" srcId="{D9F77A89-3DB5-45BE-87AC-E64E77B7D971}" destId="{B6876910-C674-42DF-84BE-AC2207CD514E}" srcOrd="3" destOrd="0" parTransId="{E738EA01-A36A-4B87-A296-74C04F3A0298}" sibTransId="{5AF0A5BA-0651-4CF9-B7A3-AB028E7B335E}"/>
    <dgm:cxn modelId="{8B85B046-0FFB-416B-8A81-DCC11439CA98}" srcId="{5C7DACD4-ACC0-4DDA-A0BA-8BFAB5DD1520}" destId="{3547F608-57C9-4F24-A07B-6C5D34ACE7E7}" srcOrd="2" destOrd="0" parTransId="{82DE87D7-9071-462C-801C-FDB26982A653}" sibTransId="{4BD0F77E-14A2-4AD9-93B4-F720E578484A}"/>
    <dgm:cxn modelId="{3C2F3567-DB91-4356-B6FE-F62140461BD9}" type="presOf" srcId="{38F02F0D-EAC4-4A8E-AE19-F0A1ACA6E653}" destId="{0C59F459-FDA5-45BE-8606-4E3D182BDE6A}" srcOrd="0" destOrd="0" presId="urn:microsoft.com/office/officeart/2005/8/layout/process3"/>
    <dgm:cxn modelId="{F6091368-ACA5-402A-93A4-A48025FD2049}" srcId="{B2C81076-9AC3-456A-B8C7-07B273A25C2F}" destId="{8FF338AA-F009-4F24-B38A-3FB9EEF9F7DF}" srcOrd="4" destOrd="0" parTransId="{B8977317-F84E-4CAA-BF44-5BC8543F63D9}" sibTransId="{FC120DAC-0065-4FF8-A194-3556CDF68B6C}"/>
    <dgm:cxn modelId="{565A3F4A-29FE-4345-9289-9ED9DE6144CA}" srcId="{B2C81076-9AC3-456A-B8C7-07B273A25C2F}" destId="{F51BFD88-8E07-4F8B-B00F-570A5D7A63D8}" srcOrd="3" destOrd="0" parTransId="{C278D3A4-5B13-4EB7-9C59-FA8589A13C6C}" sibTransId="{CCE31509-82E8-45FA-886A-022E4AAEB92F}"/>
    <dgm:cxn modelId="{9384D54E-8E22-4936-8DC5-BAEB26B1FA6E}" type="presOf" srcId="{D27ED710-9094-4493-B718-80FF14B42C51}" destId="{F55201BD-4ED7-44B8-AE1E-DB2915D09750}" srcOrd="0" destOrd="4" presId="urn:microsoft.com/office/officeart/2005/8/layout/process3"/>
    <dgm:cxn modelId="{88C34B4F-55F6-4D36-AF36-9FD619AEAB8F}" type="presOf" srcId="{C13B72C5-A47F-4B02-B0C4-8A55548CB89E}" destId="{5E2AAC7F-209D-4CEA-A51A-8B02C2B8DA0D}" srcOrd="0" destOrd="1" presId="urn:microsoft.com/office/officeart/2005/8/layout/process3"/>
    <dgm:cxn modelId="{F8B9AE4F-135B-4FF1-A404-230BFC0E5BEF}" type="presOf" srcId="{617A8A93-17CF-4EE7-A882-6FC903146B36}" destId="{1C30B65D-ED8F-49AE-B4CD-6249C816B9F4}" srcOrd="0" destOrd="0" presId="urn:microsoft.com/office/officeart/2005/8/layout/process3"/>
    <dgm:cxn modelId="{F2269154-3A08-498C-B663-748D4F1B4416}" type="presOf" srcId="{DA2422F9-8AE1-4764-9F15-782C31928087}" destId="{F55201BD-4ED7-44B8-AE1E-DB2915D09750}" srcOrd="0" destOrd="3" presId="urn:microsoft.com/office/officeart/2005/8/layout/process3"/>
    <dgm:cxn modelId="{C7581B76-A103-4E8E-B220-4EAE6319B693}" type="presOf" srcId="{617A8A93-17CF-4EE7-A882-6FC903146B36}" destId="{00155526-A80E-49A7-9CA5-2AC7E3274823}" srcOrd="1" destOrd="0" presId="urn:microsoft.com/office/officeart/2005/8/layout/process3"/>
    <dgm:cxn modelId="{3580CB78-1C4B-4AA8-9F0F-7F68447A2A1B}" srcId="{B2C81076-9AC3-456A-B8C7-07B273A25C2F}" destId="{8C396D7F-B917-4DB8-A97A-83664226A328}" srcOrd="1" destOrd="0" parTransId="{C6DAE2BC-E793-46CE-A653-5594D68AD7F3}" sibTransId="{297B024D-E8A6-47C5-A9A9-D3C6BD586186}"/>
    <dgm:cxn modelId="{1C57FD78-668D-4376-92C8-58B6D413B561}" srcId="{F06E778F-D172-48F3-9A5F-38BD1F41071A}" destId="{5C7DACD4-ACC0-4DDA-A0BA-8BFAB5DD1520}" srcOrd="1" destOrd="0" parTransId="{A054D5F4-5AEF-4EB2-B2A5-9A7F91CAD1CA}" sibTransId="{E5CA948B-05DF-4D67-A9FC-FDAFC26F5AB4}"/>
    <dgm:cxn modelId="{61442C7D-1437-4A0D-8E2F-C26A056B95A4}" srcId="{F06E778F-D172-48F3-9A5F-38BD1F41071A}" destId="{B2C81076-9AC3-456A-B8C7-07B273A25C2F}" srcOrd="0" destOrd="0" parTransId="{4A7FE0A6-208F-443F-9F98-B0F9FFD99CCA}" sibTransId="{821A8D22-1357-48C5-8C50-F0A448825955}"/>
    <dgm:cxn modelId="{AAF96C7D-5F97-4371-8AD6-F81128BC1C8A}" type="presOf" srcId="{5C7DACD4-ACC0-4DDA-A0BA-8BFAB5DD1520}" destId="{6230CE9E-F748-43BB-8419-430105509D74}" srcOrd="1" destOrd="0" presId="urn:microsoft.com/office/officeart/2005/8/layout/process3"/>
    <dgm:cxn modelId="{42F7AE7F-1F80-4ADF-96C2-20B557DD2273}" srcId="{5C7DACD4-ACC0-4DDA-A0BA-8BFAB5DD1520}" destId="{DA2422F9-8AE1-4764-9F15-782C31928087}" srcOrd="3" destOrd="0" parTransId="{8AE23359-1EA9-4AEB-9F1D-1ED15C297553}" sibTransId="{C205D7AA-6C88-4FB4-9572-5A14C51C0DB9}"/>
    <dgm:cxn modelId="{9CD80684-C1DA-438D-9147-C9583EECC6C1}" type="presOf" srcId="{F06E778F-D172-48F3-9A5F-38BD1F41071A}" destId="{5DA37C6A-1C36-4FEF-8A6A-CF7392B53B01}" srcOrd="0" destOrd="0" presId="urn:microsoft.com/office/officeart/2005/8/layout/process3"/>
    <dgm:cxn modelId="{4E84BF84-B730-45E2-B484-7C75587B38C7}" srcId="{C24994FC-6761-4B6D-ACF5-4E2B5E6F3246}" destId="{F908BF29-F6CC-43FF-8161-16C219E284F0}" srcOrd="2" destOrd="0" parTransId="{7903054A-053E-4B11-AD4B-BD19C06637DF}" sibTransId="{ED2758FD-ABC9-41F3-B78A-0494FF10B423}"/>
    <dgm:cxn modelId="{2178E086-3F4D-4B39-A88F-411779083DFC}" srcId="{5C7DACD4-ACC0-4DDA-A0BA-8BFAB5DD1520}" destId="{05DC0777-D7C6-4A62-A3CC-A98BA900A98B}" srcOrd="1" destOrd="0" parTransId="{4631FE14-983C-47D3-8703-B55F32B4E3B6}" sibTransId="{14572563-3EFB-4699-86A0-4B7D3CDE7C5A}"/>
    <dgm:cxn modelId="{6DA77E87-498D-4EB9-B7E1-987CF249AF5A}" srcId="{B2C81076-9AC3-456A-B8C7-07B273A25C2F}" destId="{00E74E23-7653-4693-9FAF-664C7FBD889E}" srcOrd="0" destOrd="0" parTransId="{70CC0EAD-756F-4E00-B5D6-EB5A93C0F06E}" sibTransId="{8835BE65-BF99-4D72-85F2-C56B63ABC05C}"/>
    <dgm:cxn modelId="{E0F9598A-CB9D-42EF-A2EB-F35A321EAB06}" type="presOf" srcId="{D9F77A89-3DB5-45BE-87AC-E64E77B7D971}" destId="{A7224CE1-3090-4FB1-9BAC-F5B462A2AD29}" srcOrd="0" destOrd="0" presId="urn:microsoft.com/office/officeart/2005/8/layout/process3"/>
    <dgm:cxn modelId="{C71B8E8D-95E2-4065-95AE-84BD257C9F45}" type="presOf" srcId="{971427BE-09A4-4EF3-83C4-05B7139EE1EB}" destId="{C06DB662-A65A-4A0C-A5B0-A621147112FC}" srcOrd="0" destOrd="0" presId="urn:microsoft.com/office/officeart/2005/8/layout/process3"/>
    <dgm:cxn modelId="{DAE5FA8F-F6A8-4F23-8AEA-842FF6957F20}" type="presOf" srcId="{821A8D22-1357-48C5-8C50-F0A448825955}" destId="{5393B05A-9D6B-428F-86A3-7D09D7580E93}" srcOrd="1" destOrd="0" presId="urn:microsoft.com/office/officeart/2005/8/layout/process3"/>
    <dgm:cxn modelId="{2EFC4A92-5918-48CC-BCB4-3E11B55B7EAE}" type="presOf" srcId="{E5CA948B-05DF-4D67-A9FC-FDAFC26F5AB4}" destId="{DC804486-E4B8-4E13-8A94-80F8C3685B4D}" srcOrd="0" destOrd="0" presId="urn:microsoft.com/office/officeart/2005/8/layout/process3"/>
    <dgm:cxn modelId="{9FF6C493-6B1D-4ABF-AAE5-0C836762B9F0}" type="presOf" srcId="{C24994FC-6761-4B6D-ACF5-4E2B5E6F3246}" destId="{8622EBCF-5E90-4A78-9DDC-71B5CF98A00E}" srcOrd="1" destOrd="0" presId="urn:microsoft.com/office/officeart/2005/8/layout/process3"/>
    <dgm:cxn modelId="{7E7ACB9A-F80F-4042-9CE5-D998E06B6ECE}" type="presOf" srcId="{05DC0777-D7C6-4A62-A3CC-A98BA900A98B}" destId="{F55201BD-4ED7-44B8-AE1E-DB2915D09750}" srcOrd="0" destOrd="1" presId="urn:microsoft.com/office/officeart/2005/8/layout/process3"/>
    <dgm:cxn modelId="{61ED929E-AA38-4EDF-8118-0585E19B0363}" srcId="{F06E778F-D172-48F3-9A5F-38BD1F41071A}" destId="{D9F77A89-3DB5-45BE-87AC-E64E77B7D971}" srcOrd="3" destOrd="0" parTransId="{2E09CEA0-8E84-48CC-A004-906B6110F1CA}" sibTransId="{971427BE-09A4-4EF3-83C4-05B7139EE1EB}"/>
    <dgm:cxn modelId="{528D1AA1-8F56-48DB-844F-33302750C818}" srcId="{5C7DACD4-ACC0-4DDA-A0BA-8BFAB5DD1520}" destId="{D27ED710-9094-4493-B718-80FF14B42C51}" srcOrd="4" destOrd="0" parTransId="{81A24179-B186-4DEA-8637-00878C67C70E}" sibTransId="{50C7B75B-68C5-4F42-8DB2-3680381DF01F}"/>
    <dgm:cxn modelId="{2036CAAA-2957-4266-A907-E9DD4936C508}" type="presOf" srcId="{10E73E61-4636-4B44-A09A-47E28EAA5393}" destId="{F55201BD-4ED7-44B8-AE1E-DB2915D09750}" srcOrd="0" destOrd="0" presId="urn:microsoft.com/office/officeart/2005/8/layout/process3"/>
    <dgm:cxn modelId="{04E3B1B0-5E6D-42C5-ADAF-A5722F9A3D2D}" type="presOf" srcId="{E5CA948B-05DF-4D67-A9FC-FDAFC26F5AB4}" destId="{6F1DAC91-B0AD-4123-AA7B-C0576B8601D5}" srcOrd="1" destOrd="0" presId="urn:microsoft.com/office/officeart/2005/8/layout/process3"/>
    <dgm:cxn modelId="{4CDBCFB3-8C1E-4126-A602-2957F2C9734C}" type="presOf" srcId="{90BFAE3A-CCA9-4C3C-9B67-1DD2064638F9}" destId="{5E2AAC7F-209D-4CEA-A51A-8B02C2B8DA0D}" srcOrd="0" destOrd="0" presId="urn:microsoft.com/office/officeart/2005/8/layout/process3"/>
    <dgm:cxn modelId="{2FE491B7-C9D0-4410-93D8-26C976D93E08}" type="presOf" srcId="{38F02F0D-EAC4-4A8E-AE19-F0A1ACA6E653}" destId="{3203B708-B8D9-4291-8055-B16F3302A928}" srcOrd="1" destOrd="0" presId="urn:microsoft.com/office/officeart/2005/8/layout/process3"/>
    <dgm:cxn modelId="{52D780B9-E41C-43B9-81DA-13F150DC0907}" srcId="{D9F77A89-3DB5-45BE-87AC-E64E77B7D971}" destId="{C13B72C5-A47F-4B02-B0C4-8A55548CB89E}" srcOrd="1" destOrd="0" parTransId="{53B043AA-B123-4D83-BF04-07AB59E78549}" sibTransId="{2F39CDAB-5789-4862-9289-5CF1E6E85D60}"/>
    <dgm:cxn modelId="{A64302BA-789C-4D42-B79A-3B7BC4B6C18E}" type="presOf" srcId="{F51BFD88-8E07-4F8B-B00F-570A5D7A63D8}" destId="{1D676642-09A5-4306-8127-FDB348955E10}" srcOrd="0" destOrd="3" presId="urn:microsoft.com/office/officeart/2005/8/layout/process3"/>
    <dgm:cxn modelId="{B7A015C1-F2C7-4B52-859E-E3F7A0947771}" srcId="{5C7DACD4-ACC0-4DDA-A0BA-8BFAB5DD1520}" destId="{10E73E61-4636-4B44-A09A-47E28EAA5393}" srcOrd="0" destOrd="0" parTransId="{9DFEE733-BB49-4377-8EC2-7C597C2F59FC}" sibTransId="{60B1FA8B-4A5C-469F-946C-4DBFB31B3D58}"/>
    <dgm:cxn modelId="{729B30C7-00FF-410C-BAB0-4FF7F800958F}" type="presOf" srcId="{8C396D7F-B917-4DB8-A97A-83664226A328}" destId="{1D676642-09A5-4306-8127-FDB348955E10}" srcOrd="0" destOrd="1" presId="urn:microsoft.com/office/officeart/2005/8/layout/process3"/>
    <dgm:cxn modelId="{3DA658CD-E489-4F6F-AA3B-98E3304CDF76}" type="presOf" srcId="{FE514B1D-0AFD-4E12-8687-CC3690D504EE}" destId="{1D676642-09A5-4306-8127-FDB348955E10}" srcOrd="0" destOrd="2" presId="urn:microsoft.com/office/officeart/2005/8/layout/process3"/>
    <dgm:cxn modelId="{F97630CF-0300-49EE-97E3-690BBFCBB7A5}" type="presOf" srcId="{8FF338AA-F009-4F24-B38A-3FB9EEF9F7DF}" destId="{1D676642-09A5-4306-8127-FDB348955E10}" srcOrd="0" destOrd="4" presId="urn:microsoft.com/office/officeart/2005/8/layout/process3"/>
    <dgm:cxn modelId="{279F74D2-5258-4A4D-AAAC-4F09459EB606}" srcId="{C24994FC-6761-4B6D-ACF5-4E2B5E6F3246}" destId="{00DAAE0F-3238-43AA-B028-147090BB7DD1}" srcOrd="3" destOrd="0" parTransId="{676124B0-A1E5-49DD-8C57-45235D137844}" sibTransId="{0D7DD432-85AE-446A-BACB-B0C3F63420D7}"/>
    <dgm:cxn modelId="{21B02CD6-54FC-42BC-BC8D-AE5F0C7A7576}" type="presOf" srcId="{B2C81076-9AC3-456A-B8C7-07B273A25C2F}" destId="{D7890D6B-6DD3-4A17-9245-3DC487D973D2}" srcOrd="1" destOrd="0" presId="urn:microsoft.com/office/officeart/2005/8/layout/process3"/>
    <dgm:cxn modelId="{0A1083D6-8919-4EAE-9C86-D7F918BE8F80}" type="presOf" srcId="{00DAAE0F-3238-43AA-B028-147090BB7DD1}" destId="{DCE45264-CD01-4B34-905B-F1E7EFD71809}" srcOrd="0" destOrd="3" presId="urn:microsoft.com/office/officeart/2005/8/layout/process3"/>
    <dgm:cxn modelId="{8EAF22E0-1AE2-4815-A3BD-ADA40940C827}" srcId="{C24994FC-6761-4B6D-ACF5-4E2B5E6F3246}" destId="{042BDA2F-3EA4-48E4-9AC7-25022CAF2ADA}" srcOrd="4" destOrd="0" parTransId="{CCF214FB-DB83-42F9-AAAE-B92F073BCB97}" sibTransId="{02FEEC8E-A898-48F5-BB41-6DBC66C19952}"/>
    <dgm:cxn modelId="{E08810E3-8D00-47B2-9C1B-8F4DFD7EDA44}" type="presOf" srcId="{042BDA2F-3EA4-48E4-9AC7-25022CAF2ADA}" destId="{DCE45264-CD01-4B34-905B-F1E7EFD71809}" srcOrd="0" destOrd="4" presId="urn:microsoft.com/office/officeart/2005/8/layout/process3"/>
    <dgm:cxn modelId="{399DDEE8-5569-4732-9F66-3C360ED29F34}" srcId="{F06E778F-D172-48F3-9A5F-38BD1F41071A}" destId="{C24994FC-6761-4B6D-ACF5-4E2B5E6F3246}" srcOrd="2" destOrd="0" parTransId="{473073D7-0E98-494E-BCF5-C0791ACE1F4F}" sibTransId="{617A8A93-17CF-4EE7-A882-6FC903146B36}"/>
    <dgm:cxn modelId="{FAE66CEA-A543-46C6-85A0-3192359552FE}" type="presOf" srcId="{971427BE-09A4-4EF3-83C4-05B7139EE1EB}" destId="{A27EE991-1734-4B9C-A400-5D2BC9F720D8}" srcOrd="1" destOrd="0" presId="urn:microsoft.com/office/officeart/2005/8/layout/process3"/>
    <dgm:cxn modelId="{5C4803F2-E2D1-4342-B0BF-A55D0242B0A5}" type="presOf" srcId="{DF11DBD6-A107-4EBF-BA99-FEC9A36CB1E8}" destId="{5E2AAC7F-209D-4CEA-A51A-8B02C2B8DA0D}" srcOrd="0" destOrd="2" presId="urn:microsoft.com/office/officeart/2005/8/layout/process3"/>
    <dgm:cxn modelId="{7EC355F2-C0E8-4B67-81AB-335BD0982290}" srcId="{38F02F0D-EAC4-4A8E-AE19-F0A1ACA6E653}" destId="{383E97C7-576E-455C-A64F-0CF07B1B8596}" srcOrd="0" destOrd="0" parTransId="{59473896-25F3-405F-95A0-981E8A6A244A}" sibTransId="{7094E6D0-7E0D-41F5-AC0E-B3EB1329E917}"/>
    <dgm:cxn modelId="{F7E86EC4-21EC-4077-BA79-7607D7AA0DE8}" type="presParOf" srcId="{5DA37C6A-1C36-4FEF-8A6A-CF7392B53B01}" destId="{57D86EB0-29D1-4FC8-941B-F15EC249E622}" srcOrd="0" destOrd="0" presId="urn:microsoft.com/office/officeart/2005/8/layout/process3"/>
    <dgm:cxn modelId="{E69EF3A7-3AD7-4D3B-9483-5CF690FDFCFB}" type="presParOf" srcId="{57D86EB0-29D1-4FC8-941B-F15EC249E622}" destId="{ECE03A0F-DAA2-4A40-BADD-8148601CC568}" srcOrd="0" destOrd="0" presId="urn:microsoft.com/office/officeart/2005/8/layout/process3"/>
    <dgm:cxn modelId="{AF450D27-CE1E-4320-8F2A-B9A9236D7830}" type="presParOf" srcId="{57D86EB0-29D1-4FC8-941B-F15EC249E622}" destId="{D7890D6B-6DD3-4A17-9245-3DC487D973D2}" srcOrd="1" destOrd="0" presId="urn:microsoft.com/office/officeart/2005/8/layout/process3"/>
    <dgm:cxn modelId="{3D9E7CE0-6666-48E8-944D-DC77351D79B0}" type="presParOf" srcId="{57D86EB0-29D1-4FC8-941B-F15EC249E622}" destId="{1D676642-09A5-4306-8127-FDB348955E10}" srcOrd="2" destOrd="0" presId="urn:microsoft.com/office/officeart/2005/8/layout/process3"/>
    <dgm:cxn modelId="{B18D04AD-0D61-45F2-B812-DF81AA131775}" type="presParOf" srcId="{5DA37C6A-1C36-4FEF-8A6A-CF7392B53B01}" destId="{1C8021D8-CBCB-432C-ADFB-18185EBE5483}" srcOrd="1" destOrd="0" presId="urn:microsoft.com/office/officeart/2005/8/layout/process3"/>
    <dgm:cxn modelId="{EF6E4330-1A64-4D8D-AF98-457E035122CE}" type="presParOf" srcId="{1C8021D8-CBCB-432C-ADFB-18185EBE5483}" destId="{5393B05A-9D6B-428F-86A3-7D09D7580E93}" srcOrd="0" destOrd="0" presId="urn:microsoft.com/office/officeart/2005/8/layout/process3"/>
    <dgm:cxn modelId="{C5516B33-80D6-4BF8-8909-F2C4B106FA53}" type="presParOf" srcId="{5DA37C6A-1C36-4FEF-8A6A-CF7392B53B01}" destId="{9A714283-C26F-4190-833C-9B2FF35CB370}" srcOrd="2" destOrd="0" presId="urn:microsoft.com/office/officeart/2005/8/layout/process3"/>
    <dgm:cxn modelId="{A2BC1691-8403-4082-93E1-7ED112F19FDF}" type="presParOf" srcId="{9A714283-C26F-4190-833C-9B2FF35CB370}" destId="{29AC1D66-D0B2-4A17-B730-06AF12DF2BB1}" srcOrd="0" destOrd="0" presId="urn:microsoft.com/office/officeart/2005/8/layout/process3"/>
    <dgm:cxn modelId="{09A2AB05-0EDE-4A98-BBC0-66FAB84B24AB}" type="presParOf" srcId="{9A714283-C26F-4190-833C-9B2FF35CB370}" destId="{6230CE9E-F748-43BB-8419-430105509D74}" srcOrd="1" destOrd="0" presId="urn:microsoft.com/office/officeart/2005/8/layout/process3"/>
    <dgm:cxn modelId="{A9568DE1-E4AD-48F3-90A9-39C2E8010ABA}" type="presParOf" srcId="{9A714283-C26F-4190-833C-9B2FF35CB370}" destId="{F55201BD-4ED7-44B8-AE1E-DB2915D09750}" srcOrd="2" destOrd="0" presId="urn:microsoft.com/office/officeart/2005/8/layout/process3"/>
    <dgm:cxn modelId="{80B94B3F-7059-4DAF-A7A3-88AF7B1F5D7D}" type="presParOf" srcId="{5DA37C6A-1C36-4FEF-8A6A-CF7392B53B01}" destId="{DC804486-E4B8-4E13-8A94-80F8C3685B4D}" srcOrd="3" destOrd="0" presId="urn:microsoft.com/office/officeart/2005/8/layout/process3"/>
    <dgm:cxn modelId="{2464C887-27C1-47D0-AA42-6D9DF9532F83}" type="presParOf" srcId="{DC804486-E4B8-4E13-8A94-80F8C3685B4D}" destId="{6F1DAC91-B0AD-4123-AA7B-C0576B8601D5}" srcOrd="0" destOrd="0" presId="urn:microsoft.com/office/officeart/2005/8/layout/process3"/>
    <dgm:cxn modelId="{B1367952-D9D8-4CCB-81C3-40EC20B58C18}" type="presParOf" srcId="{5DA37C6A-1C36-4FEF-8A6A-CF7392B53B01}" destId="{A47F56C2-753D-4C2A-88AE-86CD64E352F0}" srcOrd="4" destOrd="0" presId="urn:microsoft.com/office/officeart/2005/8/layout/process3"/>
    <dgm:cxn modelId="{724BDC61-8EAD-4573-8948-4E384C69A5A5}" type="presParOf" srcId="{A47F56C2-753D-4C2A-88AE-86CD64E352F0}" destId="{7B94F834-9C82-40B6-B106-CE7F1F4E2027}" srcOrd="0" destOrd="0" presId="urn:microsoft.com/office/officeart/2005/8/layout/process3"/>
    <dgm:cxn modelId="{AAF766E4-A7C7-479B-9EBC-DC68A9852559}" type="presParOf" srcId="{A47F56C2-753D-4C2A-88AE-86CD64E352F0}" destId="{8622EBCF-5E90-4A78-9DDC-71B5CF98A00E}" srcOrd="1" destOrd="0" presId="urn:microsoft.com/office/officeart/2005/8/layout/process3"/>
    <dgm:cxn modelId="{6E367552-91B5-4B1F-BF0C-9603C301FD6C}" type="presParOf" srcId="{A47F56C2-753D-4C2A-88AE-86CD64E352F0}" destId="{DCE45264-CD01-4B34-905B-F1E7EFD71809}" srcOrd="2" destOrd="0" presId="urn:microsoft.com/office/officeart/2005/8/layout/process3"/>
    <dgm:cxn modelId="{E88A5B7B-D07D-45D9-B430-C92949FB17A6}" type="presParOf" srcId="{5DA37C6A-1C36-4FEF-8A6A-CF7392B53B01}" destId="{1C30B65D-ED8F-49AE-B4CD-6249C816B9F4}" srcOrd="5" destOrd="0" presId="urn:microsoft.com/office/officeart/2005/8/layout/process3"/>
    <dgm:cxn modelId="{CE53FB99-C44B-4976-AE61-8E070E0CFA49}" type="presParOf" srcId="{1C30B65D-ED8F-49AE-B4CD-6249C816B9F4}" destId="{00155526-A80E-49A7-9CA5-2AC7E3274823}" srcOrd="0" destOrd="0" presId="urn:microsoft.com/office/officeart/2005/8/layout/process3"/>
    <dgm:cxn modelId="{5E62B2ED-D72A-4422-B041-CB475EEEEF35}" type="presParOf" srcId="{5DA37C6A-1C36-4FEF-8A6A-CF7392B53B01}" destId="{C25253CE-BAF5-41EB-ADBD-150CEB4CD42B}" srcOrd="6" destOrd="0" presId="urn:microsoft.com/office/officeart/2005/8/layout/process3"/>
    <dgm:cxn modelId="{D986DAA3-4233-451B-8C1B-8F37988EAA2B}" type="presParOf" srcId="{C25253CE-BAF5-41EB-ADBD-150CEB4CD42B}" destId="{A7224CE1-3090-4FB1-9BAC-F5B462A2AD29}" srcOrd="0" destOrd="0" presId="urn:microsoft.com/office/officeart/2005/8/layout/process3"/>
    <dgm:cxn modelId="{F6F8B061-8085-46CB-95D6-D143E3FB0056}" type="presParOf" srcId="{C25253CE-BAF5-41EB-ADBD-150CEB4CD42B}" destId="{6E4264E2-B06E-4710-A4A8-B3B7E4621E0B}" srcOrd="1" destOrd="0" presId="urn:microsoft.com/office/officeart/2005/8/layout/process3"/>
    <dgm:cxn modelId="{B7922173-3C91-4554-BFE3-E48D4A58A99B}" type="presParOf" srcId="{C25253CE-BAF5-41EB-ADBD-150CEB4CD42B}" destId="{5E2AAC7F-209D-4CEA-A51A-8B02C2B8DA0D}" srcOrd="2" destOrd="0" presId="urn:microsoft.com/office/officeart/2005/8/layout/process3"/>
    <dgm:cxn modelId="{BA68C364-64BE-4F3C-AE0B-2CAF4D559D57}" type="presParOf" srcId="{5DA37C6A-1C36-4FEF-8A6A-CF7392B53B01}" destId="{C06DB662-A65A-4A0C-A5B0-A621147112FC}" srcOrd="7" destOrd="0" presId="urn:microsoft.com/office/officeart/2005/8/layout/process3"/>
    <dgm:cxn modelId="{6F71F157-1CB2-4ADB-8A6D-5790169E9FFD}" type="presParOf" srcId="{C06DB662-A65A-4A0C-A5B0-A621147112FC}" destId="{A27EE991-1734-4B9C-A400-5D2BC9F720D8}" srcOrd="0" destOrd="0" presId="urn:microsoft.com/office/officeart/2005/8/layout/process3"/>
    <dgm:cxn modelId="{FECE077E-1939-4C00-A8A4-DDE68250C885}" type="presParOf" srcId="{5DA37C6A-1C36-4FEF-8A6A-CF7392B53B01}" destId="{C4433453-0DC3-49F7-AFBF-9946DC2FE3A8}" srcOrd="8" destOrd="0" presId="urn:microsoft.com/office/officeart/2005/8/layout/process3"/>
    <dgm:cxn modelId="{4ABD28BC-968C-4AF9-8ED2-7E091BDD510A}" type="presParOf" srcId="{C4433453-0DC3-49F7-AFBF-9946DC2FE3A8}" destId="{0C59F459-FDA5-45BE-8606-4E3D182BDE6A}" srcOrd="0" destOrd="0" presId="urn:microsoft.com/office/officeart/2005/8/layout/process3"/>
    <dgm:cxn modelId="{7E4DDEDD-E6C0-440F-9F7F-AF97217F05C1}" type="presParOf" srcId="{C4433453-0DC3-49F7-AFBF-9946DC2FE3A8}" destId="{3203B708-B8D9-4291-8055-B16F3302A928}" srcOrd="1" destOrd="0" presId="urn:microsoft.com/office/officeart/2005/8/layout/process3"/>
    <dgm:cxn modelId="{4300D954-C51F-4168-93A3-73380F21CA83}" type="presParOf" srcId="{C4433453-0DC3-49F7-AFBF-9946DC2FE3A8}" destId="{2E945C4F-BEB4-4A5A-AFF8-6C964CCBA1F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B2AD2D-1002-4CD1-92C0-4692F72B34B8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MX"/>
        </a:p>
      </dgm:t>
    </dgm:pt>
    <dgm:pt modelId="{CD6D8FE6-9E30-4CCF-A84D-A9ABD979C422}">
      <dgm:prSet phldrT="[Texto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MX" dirty="0"/>
            <a:t>Ejecutivo</a:t>
          </a:r>
        </a:p>
      </dgm:t>
    </dgm:pt>
    <dgm:pt modelId="{FC8F742F-6A17-45A6-BE99-C0265349246C}" type="parTrans" cxnId="{F4034E2F-F758-44D5-BDBD-574E0DAE2B31}">
      <dgm:prSet/>
      <dgm:spPr/>
      <dgm:t>
        <a:bodyPr/>
        <a:lstStyle/>
        <a:p>
          <a:endParaRPr lang="es-MX"/>
        </a:p>
      </dgm:t>
    </dgm:pt>
    <dgm:pt modelId="{988CF5CA-D9A0-40F5-AA0F-5630B677CD31}" type="sibTrans" cxnId="{F4034E2F-F758-44D5-BDBD-574E0DAE2B31}">
      <dgm:prSet/>
      <dgm:spPr/>
      <dgm:t>
        <a:bodyPr/>
        <a:lstStyle/>
        <a:p>
          <a:endParaRPr lang="es-MX"/>
        </a:p>
      </dgm:t>
    </dgm:pt>
    <dgm:pt modelId="{91C5BC01-AF15-4A14-A142-BA10B78DEE99}">
      <dgm:prSet phldrT="[Texto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MX" dirty="0"/>
            <a:t>Legislativo</a:t>
          </a:r>
        </a:p>
      </dgm:t>
    </dgm:pt>
    <dgm:pt modelId="{5C7EEF9A-51F8-4B7A-8751-6EB8407BCE83}" type="parTrans" cxnId="{31520530-F5FF-4CC8-9B26-141B1F524F4D}">
      <dgm:prSet/>
      <dgm:spPr/>
      <dgm:t>
        <a:bodyPr/>
        <a:lstStyle/>
        <a:p>
          <a:endParaRPr lang="es-MX"/>
        </a:p>
      </dgm:t>
    </dgm:pt>
    <dgm:pt modelId="{66117E69-4FAE-4B0F-9A39-D6D6D8DAB33A}" type="sibTrans" cxnId="{31520530-F5FF-4CC8-9B26-141B1F524F4D}">
      <dgm:prSet/>
      <dgm:spPr/>
      <dgm:t>
        <a:bodyPr/>
        <a:lstStyle/>
        <a:p>
          <a:endParaRPr lang="es-MX"/>
        </a:p>
      </dgm:t>
    </dgm:pt>
    <dgm:pt modelId="{85061E97-4297-4C56-A324-7BEC47873F5E}">
      <dgm:prSet phldrT="[Texto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MX" dirty="0"/>
            <a:t>Judicial</a:t>
          </a:r>
        </a:p>
      </dgm:t>
    </dgm:pt>
    <dgm:pt modelId="{15970136-DCCC-474E-ABCF-7D9B3759DCA8}" type="parTrans" cxnId="{DDFC7F02-6591-44B6-8D41-1724DFFB65C9}">
      <dgm:prSet/>
      <dgm:spPr/>
      <dgm:t>
        <a:bodyPr/>
        <a:lstStyle/>
        <a:p>
          <a:endParaRPr lang="es-MX"/>
        </a:p>
      </dgm:t>
    </dgm:pt>
    <dgm:pt modelId="{265B18F6-2F46-4C1B-B743-B2647E51B2B7}" type="sibTrans" cxnId="{DDFC7F02-6591-44B6-8D41-1724DFFB65C9}">
      <dgm:prSet/>
      <dgm:spPr/>
      <dgm:t>
        <a:bodyPr/>
        <a:lstStyle/>
        <a:p>
          <a:endParaRPr lang="es-MX"/>
        </a:p>
      </dgm:t>
    </dgm:pt>
    <dgm:pt modelId="{5E1B9ED0-B200-4D5C-8214-5823EBBE36EB}" type="pres">
      <dgm:prSet presAssocID="{B2B2AD2D-1002-4CD1-92C0-4692F72B34B8}" presName="linear" presStyleCnt="0">
        <dgm:presLayoutVars>
          <dgm:dir/>
          <dgm:animLvl val="lvl"/>
          <dgm:resizeHandles val="exact"/>
        </dgm:presLayoutVars>
      </dgm:prSet>
      <dgm:spPr/>
    </dgm:pt>
    <dgm:pt modelId="{A1960F70-1DC8-4ACE-8828-2E66510737D8}" type="pres">
      <dgm:prSet presAssocID="{CD6D8FE6-9E30-4CCF-A84D-A9ABD979C422}" presName="parentLin" presStyleCnt="0"/>
      <dgm:spPr/>
    </dgm:pt>
    <dgm:pt modelId="{9DF288D2-0A7C-42B0-8663-C4C2E4417E69}" type="pres">
      <dgm:prSet presAssocID="{CD6D8FE6-9E30-4CCF-A84D-A9ABD979C422}" presName="parentLeftMargin" presStyleLbl="node1" presStyleIdx="0" presStyleCnt="3"/>
      <dgm:spPr/>
    </dgm:pt>
    <dgm:pt modelId="{3EC63FA5-168E-4F34-90CD-336B2233D95E}" type="pres">
      <dgm:prSet presAssocID="{CD6D8FE6-9E30-4CCF-A84D-A9ABD979C42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5E7E489-A600-47BC-B993-C09D18861C7F}" type="pres">
      <dgm:prSet presAssocID="{CD6D8FE6-9E30-4CCF-A84D-A9ABD979C422}" presName="negativeSpace" presStyleCnt="0"/>
      <dgm:spPr/>
    </dgm:pt>
    <dgm:pt modelId="{D9DB49E4-A0B3-4ED3-9EB6-652DFBE114B3}" type="pres">
      <dgm:prSet presAssocID="{CD6D8FE6-9E30-4CCF-A84D-A9ABD979C422}" presName="childText" presStyleLbl="conFgAcc1" presStyleIdx="0" presStyleCnt="3">
        <dgm:presLayoutVars>
          <dgm:bulletEnabled val="1"/>
        </dgm:presLayoutVars>
      </dgm:prSet>
      <dgm:spPr/>
    </dgm:pt>
    <dgm:pt modelId="{10A8BE15-024C-4248-B93E-7F2D7E510081}" type="pres">
      <dgm:prSet presAssocID="{988CF5CA-D9A0-40F5-AA0F-5630B677CD31}" presName="spaceBetweenRectangles" presStyleCnt="0"/>
      <dgm:spPr/>
    </dgm:pt>
    <dgm:pt modelId="{633E616A-7258-4407-A96F-B12750861F81}" type="pres">
      <dgm:prSet presAssocID="{91C5BC01-AF15-4A14-A142-BA10B78DEE99}" presName="parentLin" presStyleCnt="0"/>
      <dgm:spPr/>
    </dgm:pt>
    <dgm:pt modelId="{3B772EA5-31E0-4561-B4E6-42BE69CFE87C}" type="pres">
      <dgm:prSet presAssocID="{91C5BC01-AF15-4A14-A142-BA10B78DEE99}" presName="parentLeftMargin" presStyleLbl="node1" presStyleIdx="0" presStyleCnt="3"/>
      <dgm:spPr/>
    </dgm:pt>
    <dgm:pt modelId="{84F87107-2DAD-40DD-991D-E4B6C42C1BF1}" type="pres">
      <dgm:prSet presAssocID="{91C5BC01-AF15-4A14-A142-BA10B78DEE9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9ACE884-BCFD-4272-A6FD-9D423EE36451}" type="pres">
      <dgm:prSet presAssocID="{91C5BC01-AF15-4A14-A142-BA10B78DEE99}" presName="negativeSpace" presStyleCnt="0"/>
      <dgm:spPr/>
    </dgm:pt>
    <dgm:pt modelId="{67E3344B-0931-4C7F-B737-59EB74574885}" type="pres">
      <dgm:prSet presAssocID="{91C5BC01-AF15-4A14-A142-BA10B78DEE99}" presName="childText" presStyleLbl="conFgAcc1" presStyleIdx="1" presStyleCnt="3">
        <dgm:presLayoutVars>
          <dgm:bulletEnabled val="1"/>
        </dgm:presLayoutVars>
      </dgm:prSet>
      <dgm:spPr/>
    </dgm:pt>
    <dgm:pt modelId="{EAC13ED4-955C-495E-B5FF-0B657639F1CC}" type="pres">
      <dgm:prSet presAssocID="{66117E69-4FAE-4B0F-9A39-D6D6D8DAB33A}" presName="spaceBetweenRectangles" presStyleCnt="0"/>
      <dgm:spPr/>
    </dgm:pt>
    <dgm:pt modelId="{A91FC1AF-055B-4694-83BB-1986F82FB7BE}" type="pres">
      <dgm:prSet presAssocID="{85061E97-4297-4C56-A324-7BEC47873F5E}" presName="parentLin" presStyleCnt="0"/>
      <dgm:spPr/>
    </dgm:pt>
    <dgm:pt modelId="{DF96CD0A-CB71-4A29-A591-2AD878DE620E}" type="pres">
      <dgm:prSet presAssocID="{85061E97-4297-4C56-A324-7BEC47873F5E}" presName="parentLeftMargin" presStyleLbl="node1" presStyleIdx="1" presStyleCnt="3"/>
      <dgm:spPr/>
    </dgm:pt>
    <dgm:pt modelId="{1A266B74-8582-4264-9C9F-7363F0EB35AE}" type="pres">
      <dgm:prSet presAssocID="{85061E97-4297-4C56-A324-7BEC47873F5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00B9C14-AE9B-4BBB-9F0F-B5901DED57C8}" type="pres">
      <dgm:prSet presAssocID="{85061E97-4297-4C56-A324-7BEC47873F5E}" presName="negativeSpace" presStyleCnt="0"/>
      <dgm:spPr/>
    </dgm:pt>
    <dgm:pt modelId="{278F7DB3-962A-445A-AB05-FD36FC3FBF58}" type="pres">
      <dgm:prSet presAssocID="{85061E97-4297-4C56-A324-7BEC47873F5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DFC7F02-6591-44B6-8D41-1724DFFB65C9}" srcId="{B2B2AD2D-1002-4CD1-92C0-4692F72B34B8}" destId="{85061E97-4297-4C56-A324-7BEC47873F5E}" srcOrd="2" destOrd="0" parTransId="{15970136-DCCC-474E-ABCF-7D9B3759DCA8}" sibTransId="{265B18F6-2F46-4C1B-B743-B2647E51B2B7}"/>
    <dgm:cxn modelId="{F4034E2F-F758-44D5-BDBD-574E0DAE2B31}" srcId="{B2B2AD2D-1002-4CD1-92C0-4692F72B34B8}" destId="{CD6D8FE6-9E30-4CCF-A84D-A9ABD979C422}" srcOrd="0" destOrd="0" parTransId="{FC8F742F-6A17-45A6-BE99-C0265349246C}" sibTransId="{988CF5CA-D9A0-40F5-AA0F-5630B677CD31}"/>
    <dgm:cxn modelId="{31520530-F5FF-4CC8-9B26-141B1F524F4D}" srcId="{B2B2AD2D-1002-4CD1-92C0-4692F72B34B8}" destId="{91C5BC01-AF15-4A14-A142-BA10B78DEE99}" srcOrd="1" destOrd="0" parTransId="{5C7EEF9A-51F8-4B7A-8751-6EB8407BCE83}" sibTransId="{66117E69-4FAE-4B0F-9A39-D6D6D8DAB33A}"/>
    <dgm:cxn modelId="{516A1A86-D00F-40F0-A883-525D19637F09}" type="presOf" srcId="{91C5BC01-AF15-4A14-A142-BA10B78DEE99}" destId="{84F87107-2DAD-40DD-991D-E4B6C42C1BF1}" srcOrd="1" destOrd="0" presId="urn:microsoft.com/office/officeart/2005/8/layout/list1"/>
    <dgm:cxn modelId="{4FC859B8-3065-49FA-8417-214F9F355577}" type="presOf" srcId="{B2B2AD2D-1002-4CD1-92C0-4692F72B34B8}" destId="{5E1B9ED0-B200-4D5C-8214-5823EBBE36EB}" srcOrd="0" destOrd="0" presId="urn:microsoft.com/office/officeart/2005/8/layout/list1"/>
    <dgm:cxn modelId="{B5A839BC-AE6D-498A-8D9D-408BE6C0A67E}" type="presOf" srcId="{91C5BC01-AF15-4A14-A142-BA10B78DEE99}" destId="{3B772EA5-31E0-4561-B4E6-42BE69CFE87C}" srcOrd="0" destOrd="0" presId="urn:microsoft.com/office/officeart/2005/8/layout/list1"/>
    <dgm:cxn modelId="{62382AC3-8575-43F4-BE64-D1AD3701A8CC}" type="presOf" srcId="{85061E97-4297-4C56-A324-7BEC47873F5E}" destId="{DF96CD0A-CB71-4A29-A591-2AD878DE620E}" srcOrd="0" destOrd="0" presId="urn:microsoft.com/office/officeart/2005/8/layout/list1"/>
    <dgm:cxn modelId="{63E040DA-CA6A-4D74-86C2-2800366EDCEF}" type="presOf" srcId="{CD6D8FE6-9E30-4CCF-A84D-A9ABD979C422}" destId="{3EC63FA5-168E-4F34-90CD-336B2233D95E}" srcOrd="1" destOrd="0" presId="urn:microsoft.com/office/officeart/2005/8/layout/list1"/>
    <dgm:cxn modelId="{442D07DD-5D1A-4605-A716-42E1D3C0507A}" type="presOf" srcId="{85061E97-4297-4C56-A324-7BEC47873F5E}" destId="{1A266B74-8582-4264-9C9F-7363F0EB35AE}" srcOrd="1" destOrd="0" presId="urn:microsoft.com/office/officeart/2005/8/layout/list1"/>
    <dgm:cxn modelId="{3111E2EC-B3FA-4334-9CA4-6B9DF6EBAC1A}" type="presOf" srcId="{CD6D8FE6-9E30-4CCF-A84D-A9ABD979C422}" destId="{9DF288D2-0A7C-42B0-8663-C4C2E4417E69}" srcOrd="0" destOrd="0" presId="urn:microsoft.com/office/officeart/2005/8/layout/list1"/>
    <dgm:cxn modelId="{23AF2E1C-DD3D-43CD-A6E0-3FBD0603859E}" type="presParOf" srcId="{5E1B9ED0-B200-4D5C-8214-5823EBBE36EB}" destId="{A1960F70-1DC8-4ACE-8828-2E66510737D8}" srcOrd="0" destOrd="0" presId="urn:microsoft.com/office/officeart/2005/8/layout/list1"/>
    <dgm:cxn modelId="{08E35777-8B8D-457A-9EF8-EC5AB2FB41A8}" type="presParOf" srcId="{A1960F70-1DC8-4ACE-8828-2E66510737D8}" destId="{9DF288D2-0A7C-42B0-8663-C4C2E4417E69}" srcOrd="0" destOrd="0" presId="urn:microsoft.com/office/officeart/2005/8/layout/list1"/>
    <dgm:cxn modelId="{1FCB0D10-A8BB-410C-BDAE-1608A1A3C119}" type="presParOf" srcId="{A1960F70-1DC8-4ACE-8828-2E66510737D8}" destId="{3EC63FA5-168E-4F34-90CD-336B2233D95E}" srcOrd="1" destOrd="0" presId="urn:microsoft.com/office/officeart/2005/8/layout/list1"/>
    <dgm:cxn modelId="{F68C3B94-CE8C-40B2-B18B-0D0B3775C7AF}" type="presParOf" srcId="{5E1B9ED0-B200-4D5C-8214-5823EBBE36EB}" destId="{25E7E489-A600-47BC-B993-C09D18861C7F}" srcOrd="1" destOrd="0" presId="urn:microsoft.com/office/officeart/2005/8/layout/list1"/>
    <dgm:cxn modelId="{9A3B0D58-602E-4474-B0A6-B581B6A7595E}" type="presParOf" srcId="{5E1B9ED0-B200-4D5C-8214-5823EBBE36EB}" destId="{D9DB49E4-A0B3-4ED3-9EB6-652DFBE114B3}" srcOrd="2" destOrd="0" presId="urn:microsoft.com/office/officeart/2005/8/layout/list1"/>
    <dgm:cxn modelId="{D0E34E5E-B7ED-4437-A66B-188D205C764A}" type="presParOf" srcId="{5E1B9ED0-B200-4D5C-8214-5823EBBE36EB}" destId="{10A8BE15-024C-4248-B93E-7F2D7E510081}" srcOrd="3" destOrd="0" presId="urn:microsoft.com/office/officeart/2005/8/layout/list1"/>
    <dgm:cxn modelId="{98490A0C-43E7-4FAE-9025-4E3E0DB7AB01}" type="presParOf" srcId="{5E1B9ED0-B200-4D5C-8214-5823EBBE36EB}" destId="{633E616A-7258-4407-A96F-B12750861F81}" srcOrd="4" destOrd="0" presId="urn:microsoft.com/office/officeart/2005/8/layout/list1"/>
    <dgm:cxn modelId="{954E6124-864F-4F43-A34A-5DD904E3E47C}" type="presParOf" srcId="{633E616A-7258-4407-A96F-B12750861F81}" destId="{3B772EA5-31E0-4561-B4E6-42BE69CFE87C}" srcOrd="0" destOrd="0" presId="urn:microsoft.com/office/officeart/2005/8/layout/list1"/>
    <dgm:cxn modelId="{A1FEC380-376C-469E-8CE4-3D5B12D17CD6}" type="presParOf" srcId="{633E616A-7258-4407-A96F-B12750861F81}" destId="{84F87107-2DAD-40DD-991D-E4B6C42C1BF1}" srcOrd="1" destOrd="0" presId="urn:microsoft.com/office/officeart/2005/8/layout/list1"/>
    <dgm:cxn modelId="{0BFDD9D0-A35E-4D2D-B672-5C5E3FC474AC}" type="presParOf" srcId="{5E1B9ED0-B200-4D5C-8214-5823EBBE36EB}" destId="{09ACE884-BCFD-4272-A6FD-9D423EE36451}" srcOrd="5" destOrd="0" presId="urn:microsoft.com/office/officeart/2005/8/layout/list1"/>
    <dgm:cxn modelId="{B6356A63-8B38-4828-B0E4-4D99A4547EB4}" type="presParOf" srcId="{5E1B9ED0-B200-4D5C-8214-5823EBBE36EB}" destId="{67E3344B-0931-4C7F-B737-59EB74574885}" srcOrd="6" destOrd="0" presId="urn:microsoft.com/office/officeart/2005/8/layout/list1"/>
    <dgm:cxn modelId="{69CDED30-CB2F-433D-913A-BDD7C0A81377}" type="presParOf" srcId="{5E1B9ED0-B200-4D5C-8214-5823EBBE36EB}" destId="{EAC13ED4-955C-495E-B5FF-0B657639F1CC}" srcOrd="7" destOrd="0" presId="urn:microsoft.com/office/officeart/2005/8/layout/list1"/>
    <dgm:cxn modelId="{84557DEE-44CD-455B-B014-2B0E74DDE45F}" type="presParOf" srcId="{5E1B9ED0-B200-4D5C-8214-5823EBBE36EB}" destId="{A91FC1AF-055B-4694-83BB-1986F82FB7BE}" srcOrd="8" destOrd="0" presId="urn:microsoft.com/office/officeart/2005/8/layout/list1"/>
    <dgm:cxn modelId="{5BA46EA8-1B76-4105-B04E-3C61D3040856}" type="presParOf" srcId="{A91FC1AF-055B-4694-83BB-1986F82FB7BE}" destId="{DF96CD0A-CB71-4A29-A591-2AD878DE620E}" srcOrd="0" destOrd="0" presId="urn:microsoft.com/office/officeart/2005/8/layout/list1"/>
    <dgm:cxn modelId="{2FBDF942-850A-4C56-97BF-C664CB9C6E47}" type="presParOf" srcId="{A91FC1AF-055B-4694-83BB-1986F82FB7BE}" destId="{1A266B74-8582-4264-9C9F-7363F0EB35AE}" srcOrd="1" destOrd="0" presId="urn:microsoft.com/office/officeart/2005/8/layout/list1"/>
    <dgm:cxn modelId="{70AD80DC-0D32-4B4D-BF7B-BB1A636F2A8E}" type="presParOf" srcId="{5E1B9ED0-B200-4D5C-8214-5823EBBE36EB}" destId="{D00B9C14-AE9B-4BBB-9F0F-B5901DED57C8}" srcOrd="9" destOrd="0" presId="urn:microsoft.com/office/officeart/2005/8/layout/list1"/>
    <dgm:cxn modelId="{4580E4F2-DB2D-4E91-93CE-0B6AEFA9BAB9}" type="presParOf" srcId="{5E1B9ED0-B200-4D5C-8214-5823EBBE36EB}" destId="{278F7DB3-962A-445A-AB05-FD36FC3FBF5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366C4C-1AC0-4D4F-8A55-0DCC9F1C7BA6}" type="doc">
      <dgm:prSet loTypeId="urn:microsoft.com/office/officeart/2005/8/layout/cycle2" loCatId="cycle" qsTypeId="urn:microsoft.com/office/officeart/2005/8/quickstyle/3d1" qsCatId="3D" csTypeId="urn:microsoft.com/office/officeart/2005/8/colors/accent1_1" csCatId="accent1" phldr="1"/>
      <dgm:spPr/>
      <dgm:t>
        <a:bodyPr/>
        <a:lstStyle/>
        <a:p>
          <a:endParaRPr lang="es-MX"/>
        </a:p>
      </dgm:t>
    </dgm:pt>
    <dgm:pt modelId="{CBFBB36F-CE70-4786-B544-2C2C3488F21F}">
      <dgm:prSet phldrT="[Texto]" custT="1"/>
      <dgm:spPr>
        <a:effectLst>
          <a:outerShdw blurRad="50800" dist="38100" dir="16200000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MX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Normatividad</a:t>
          </a:r>
        </a:p>
      </dgm:t>
    </dgm:pt>
    <dgm:pt modelId="{CE743615-BDBD-4CEE-9D96-E1E08CC4E480}" type="parTrans" cxnId="{D8545E99-3A72-464F-B2E1-43FF73335CAB}">
      <dgm:prSet/>
      <dgm:spPr/>
      <dgm:t>
        <a:bodyPr/>
        <a:lstStyle/>
        <a:p>
          <a:endParaRPr lang="es-MX"/>
        </a:p>
      </dgm:t>
    </dgm:pt>
    <dgm:pt modelId="{DFC766EA-CCFF-455E-99F3-52AE8DE8977A}" type="sibTrans" cxnId="{D8545E99-3A72-464F-B2E1-43FF73335CAB}">
      <dgm:prSet/>
      <dgm:spPr/>
      <dgm:t>
        <a:bodyPr/>
        <a:lstStyle/>
        <a:p>
          <a:endParaRPr lang="es-MX"/>
        </a:p>
      </dgm:t>
    </dgm:pt>
    <dgm:pt modelId="{6323A7BE-50D6-47EE-894B-58001ADAA6AA}">
      <dgm:prSet phldrT="[Texto]" custT="1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MX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Capacitación</a:t>
          </a:r>
        </a:p>
      </dgm:t>
    </dgm:pt>
    <dgm:pt modelId="{0A71C631-2D26-44A5-AEBF-B7CC9FA8B415}" type="parTrans" cxnId="{9EE7CA03-FF34-4B0E-89A9-A5D37EEB9CB8}">
      <dgm:prSet/>
      <dgm:spPr/>
      <dgm:t>
        <a:bodyPr/>
        <a:lstStyle/>
        <a:p>
          <a:endParaRPr lang="es-MX"/>
        </a:p>
      </dgm:t>
    </dgm:pt>
    <dgm:pt modelId="{AB0F8698-CF80-4C21-B6DD-B976DAC6D37C}" type="sibTrans" cxnId="{9EE7CA03-FF34-4B0E-89A9-A5D37EEB9CB8}">
      <dgm:prSet/>
      <dgm:spPr/>
      <dgm:t>
        <a:bodyPr/>
        <a:lstStyle/>
        <a:p>
          <a:endParaRPr lang="es-MX"/>
        </a:p>
      </dgm:t>
    </dgm:pt>
    <dgm:pt modelId="{729B103F-64C8-4E35-81A1-F33BC6325422}">
      <dgm:prSet phldrT="[Texto]" custT="1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MX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Difusión</a:t>
          </a:r>
        </a:p>
      </dgm:t>
    </dgm:pt>
    <dgm:pt modelId="{9D5637F8-D658-41F3-BEA7-1F3964CEFEBD}" type="parTrans" cxnId="{E20FC06F-3F2D-4D45-B160-2A49F09D3DC8}">
      <dgm:prSet/>
      <dgm:spPr/>
      <dgm:t>
        <a:bodyPr/>
        <a:lstStyle/>
        <a:p>
          <a:endParaRPr lang="es-MX"/>
        </a:p>
      </dgm:t>
    </dgm:pt>
    <dgm:pt modelId="{852B47D6-BBC5-4772-98BA-4BF9CB74A78C}" type="sibTrans" cxnId="{E20FC06F-3F2D-4D45-B160-2A49F09D3DC8}">
      <dgm:prSet/>
      <dgm:spPr/>
      <dgm:t>
        <a:bodyPr/>
        <a:lstStyle/>
        <a:p>
          <a:endParaRPr lang="es-MX"/>
        </a:p>
      </dgm:t>
    </dgm:pt>
    <dgm:pt modelId="{FB61CD45-484C-4F6D-A303-04B45D3949A2}">
      <dgm:prSet phldrT="[Texto]" custT="1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MX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Seguimiento y Evaluación</a:t>
          </a:r>
        </a:p>
      </dgm:t>
    </dgm:pt>
    <dgm:pt modelId="{741B8236-ABB5-4A89-978A-E89D80A02E09}" type="parTrans" cxnId="{02E04A2E-76F9-4E77-B90C-B910FE4F552B}">
      <dgm:prSet/>
      <dgm:spPr/>
      <dgm:t>
        <a:bodyPr/>
        <a:lstStyle/>
        <a:p>
          <a:endParaRPr lang="es-MX"/>
        </a:p>
      </dgm:t>
    </dgm:pt>
    <dgm:pt modelId="{93626FA5-EBE9-43E0-8394-2F6C89F81498}" type="sibTrans" cxnId="{02E04A2E-76F9-4E77-B90C-B910FE4F552B}">
      <dgm:prSet/>
      <dgm:spPr/>
      <dgm:t>
        <a:bodyPr/>
        <a:lstStyle/>
        <a:p>
          <a:endParaRPr lang="es-MX"/>
        </a:p>
      </dgm:t>
    </dgm:pt>
    <dgm:pt modelId="{4F928C67-A57F-4153-941B-E61F82FAC76B}">
      <dgm:prSet phldrT="[Texto]" custT="1"/>
      <dgm:spPr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s-MX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Finanzas</a:t>
          </a:r>
        </a:p>
      </dgm:t>
    </dgm:pt>
    <dgm:pt modelId="{3426A7ED-8173-4769-9E44-69A86E1CB482}" type="parTrans" cxnId="{CD9F7B01-2228-453B-84E9-194A1AF8FDCD}">
      <dgm:prSet/>
      <dgm:spPr/>
      <dgm:t>
        <a:bodyPr/>
        <a:lstStyle/>
        <a:p>
          <a:endParaRPr lang="es-MX"/>
        </a:p>
      </dgm:t>
    </dgm:pt>
    <dgm:pt modelId="{1E566C6A-521E-4FA8-804F-E91B22A6136D}" type="sibTrans" cxnId="{CD9F7B01-2228-453B-84E9-194A1AF8FDCD}">
      <dgm:prSet/>
      <dgm:spPr/>
      <dgm:t>
        <a:bodyPr/>
        <a:lstStyle/>
        <a:p>
          <a:endParaRPr lang="es-MX"/>
        </a:p>
      </dgm:t>
    </dgm:pt>
    <dgm:pt modelId="{80F9EEE3-D761-4468-BB3E-0A82E3B37FE1}" type="pres">
      <dgm:prSet presAssocID="{2A366C4C-1AC0-4D4F-8A55-0DCC9F1C7BA6}" presName="cycle" presStyleCnt="0">
        <dgm:presLayoutVars>
          <dgm:dir/>
          <dgm:resizeHandles val="exact"/>
        </dgm:presLayoutVars>
      </dgm:prSet>
      <dgm:spPr/>
    </dgm:pt>
    <dgm:pt modelId="{ADCBAA64-FE47-4C99-8B50-7BF5D258FFEE}" type="pres">
      <dgm:prSet presAssocID="{CBFBB36F-CE70-4786-B544-2C2C3488F21F}" presName="node" presStyleLbl="node1" presStyleIdx="0" presStyleCnt="5" custScaleX="133851">
        <dgm:presLayoutVars>
          <dgm:bulletEnabled val="1"/>
        </dgm:presLayoutVars>
      </dgm:prSet>
      <dgm:spPr/>
    </dgm:pt>
    <dgm:pt modelId="{D5F56561-24BC-4EE2-A94B-0B966BB76EC7}" type="pres">
      <dgm:prSet presAssocID="{DFC766EA-CCFF-455E-99F3-52AE8DE8977A}" presName="sibTrans" presStyleLbl="sibTrans2D1" presStyleIdx="0" presStyleCnt="5"/>
      <dgm:spPr/>
    </dgm:pt>
    <dgm:pt modelId="{3FEEC457-C185-4BB3-B2BB-C83D031475EA}" type="pres">
      <dgm:prSet presAssocID="{DFC766EA-CCFF-455E-99F3-52AE8DE8977A}" presName="connectorText" presStyleLbl="sibTrans2D1" presStyleIdx="0" presStyleCnt="5"/>
      <dgm:spPr/>
    </dgm:pt>
    <dgm:pt modelId="{866002BD-81CE-405F-B601-704400CC2E8D}" type="pres">
      <dgm:prSet presAssocID="{6323A7BE-50D6-47EE-894B-58001ADAA6AA}" presName="node" presStyleLbl="node1" presStyleIdx="1" presStyleCnt="5" custScaleX="119573">
        <dgm:presLayoutVars>
          <dgm:bulletEnabled val="1"/>
        </dgm:presLayoutVars>
      </dgm:prSet>
      <dgm:spPr/>
    </dgm:pt>
    <dgm:pt modelId="{ECFA80D4-7816-422C-ACDA-CE1ED299D037}" type="pres">
      <dgm:prSet presAssocID="{AB0F8698-CF80-4C21-B6DD-B976DAC6D37C}" presName="sibTrans" presStyleLbl="sibTrans2D1" presStyleIdx="1" presStyleCnt="5"/>
      <dgm:spPr/>
    </dgm:pt>
    <dgm:pt modelId="{0CBA3EEF-A6AB-40D9-89CA-31B4687F911A}" type="pres">
      <dgm:prSet presAssocID="{AB0F8698-CF80-4C21-B6DD-B976DAC6D37C}" presName="connectorText" presStyleLbl="sibTrans2D1" presStyleIdx="1" presStyleCnt="5"/>
      <dgm:spPr/>
    </dgm:pt>
    <dgm:pt modelId="{20693935-DF74-45CC-B2F5-B6E91188E363}" type="pres">
      <dgm:prSet presAssocID="{729B103F-64C8-4E35-81A1-F33BC6325422}" presName="node" presStyleLbl="node1" presStyleIdx="2" presStyleCnt="5" custScaleX="117178">
        <dgm:presLayoutVars>
          <dgm:bulletEnabled val="1"/>
        </dgm:presLayoutVars>
      </dgm:prSet>
      <dgm:spPr/>
    </dgm:pt>
    <dgm:pt modelId="{D1A78A6F-6C5C-41ED-B352-C4639D31A2E5}" type="pres">
      <dgm:prSet presAssocID="{852B47D6-BBC5-4772-98BA-4BF9CB74A78C}" presName="sibTrans" presStyleLbl="sibTrans2D1" presStyleIdx="2" presStyleCnt="5"/>
      <dgm:spPr/>
    </dgm:pt>
    <dgm:pt modelId="{6BD560FD-9525-4395-BA16-F9052C277E35}" type="pres">
      <dgm:prSet presAssocID="{852B47D6-BBC5-4772-98BA-4BF9CB74A78C}" presName="connectorText" presStyleLbl="sibTrans2D1" presStyleIdx="2" presStyleCnt="5"/>
      <dgm:spPr/>
    </dgm:pt>
    <dgm:pt modelId="{D61FF551-8377-4CD2-A5FD-2D6D4EA8CCE6}" type="pres">
      <dgm:prSet presAssocID="{FB61CD45-484C-4F6D-A303-04B45D3949A2}" presName="node" presStyleLbl="node1" presStyleIdx="3" presStyleCnt="5" custScaleX="118608">
        <dgm:presLayoutVars>
          <dgm:bulletEnabled val="1"/>
        </dgm:presLayoutVars>
      </dgm:prSet>
      <dgm:spPr/>
    </dgm:pt>
    <dgm:pt modelId="{2CA05EE6-8DF7-4811-9FB8-529F8C9E8846}" type="pres">
      <dgm:prSet presAssocID="{93626FA5-EBE9-43E0-8394-2F6C89F81498}" presName="sibTrans" presStyleLbl="sibTrans2D1" presStyleIdx="3" presStyleCnt="5"/>
      <dgm:spPr/>
    </dgm:pt>
    <dgm:pt modelId="{281A3873-3445-46FC-AB13-4CD6DC251224}" type="pres">
      <dgm:prSet presAssocID="{93626FA5-EBE9-43E0-8394-2F6C89F81498}" presName="connectorText" presStyleLbl="sibTrans2D1" presStyleIdx="3" presStyleCnt="5"/>
      <dgm:spPr/>
    </dgm:pt>
    <dgm:pt modelId="{4115DD72-12AF-4FE6-842F-0ED0582111E9}" type="pres">
      <dgm:prSet presAssocID="{4F928C67-A57F-4153-941B-E61F82FAC76B}" presName="node" presStyleLbl="node1" presStyleIdx="4" presStyleCnt="5" custScaleX="114545">
        <dgm:presLayoutVars>
          <dgm:bulletEnabled val="1"/>
        </dgm:presLayoutVars>
      </dgm:prSet>
      <dgm:spPr/>
    </dgm:pt>
    <dgm:pt modelId="{7E359E90-0462-42E7-A70D-3A12A05931D3}" type="pres">
      <dgm:prSet presAssocID="{1E566C6A-521E-4FA8-804F-E91B22A6136D}" presName="sibTrans" presStyleLbl="sibTrans2D1" presStyleIdx="4" presStyleCnt="5"/>
      <dgm:spPr/>
    </dgm:pt>
    <dgm:pt modelId="{38D033B7-B710-4702-B31D-C62E276A3FF0}" type="pres">
      <dgm:prSet presAssocID="{1E566C6A-521E-4FA8-804F-E91B22A6136D}" presName="connectorText" presStyleLbl="sibTrans2D1" presStyleIdx="4" presStyleCnt="5"/>
      <dgm:spPr/>
    </dgm:pt>
  </dgm:ptLst>
  <dgm:cxnLst>
    <dgm:cxn modelId="{CD9F7B01-2228-453B-84E9-194A1AF8FDCD}" srcId="{2A366C4C-1AC0-4D4F-8A55-0DCC9F1C7BA6}" destId="{4F928C67-A57F-4153-941B-E61F82FAC76B}" srcOrd="4" destOrd="0" parTransId="{3426A7ED-8173-4769-9E44-69A86E1CB482}" sibTransId="{1E566C6A-521E-4FA8-804F-E91B22A6136D}"/>
    <dgm:cxn modelId="{9EE7CA03-FF34-4B0E-89A9-A5D37EEB9CB8}" srcId="{2A366C4C-1AC0-4D4F-8A55-0DCC9F1C7BA6}" destId="{6323A7BE-50D6-47EE-894B-58001ADAA6AA}" srcOrd="1" destOrd="0" parTransId="{0A71C631-2D26-44A5-AEBF-B7CC9FA8B415}" sibTransId="{AB0F8698-CF80-4C21-B6DD-B976DAC6D37C}"/>
    <dgm:cxn modelId="{76F0C316-C100-477F-B3C1-F6C53C3E0D5A}" type="presOf" srcId="{852B47D6-BBC5-4772-98BA-4BF9CB74A78C}" destId="{D1A78A6F-6C5C-41ED-B352-C4639D31A2E5}" srcOrd="0" destOrd="0" presId="urn:microsoft.com/office/officeart/2005/8/layout/cycle2"/>
    <dgm:cxn modelId="{19C9E51C-8729-48B1-8EE5-22EBA9D8A07A}" type="presOf" srcId="{6323A7BE-50D6-47EE-894B-58001ADAA6AA}" destId="{866002BD-81CE-405F-B601-704400CC2E8D}" srcOrd="0" destOrd="0" presId="urn:microsoft.com/office/officeart/2005/8/layout/cycle2"/>
    <dgm:cxn modelId="{1BB6ED1D-66B5-4970-9212-1570108D44B4}" type="presOf" srcId="{AB0F8698-CF80-4C21-B6DD-B976DAC6D37C}" destId="{ECFA80D4-7816-422C-ACDA-CE1ED299D037}" srcOrd="0" destOrd="0" presId="urn:microsoft.com/office/officeart/2005/8/layout/cycle2"/>
    <dgm:cxn modelId="{02E04A2E-76F9-4E77-B90C-B910FE4F552B}" srcId="{2A366C4C-1AC0-4D4F-8A55-0DCC9F1C7BA6}" destId="{FB61CD45-484C-4F6D-A303-04B45D3949A2}" srcOrd="3" destOrd="0" parTransId="{741B8236-ABB5-4A89-978A-E89D80A02E09}" sibTransId="{93626FA5-EBE9-43E0-8394-2F6C89F81498}"/>
    <dgm:cxn modelId="{1F56C637-BD66-4F62-B1C5-98549DA57133}" type="presOf" srcId="{1E566C6A-521E-4FA8-804F-E91B22A6136D}" destId="{38D033B7-B710-4702-B31D-C62E276A3FF0}" srcOrd="1" destOrd="0" presId="urn:microsoft.com/office/officeart/2005/8/layout/cycle2"/>
    <dgm:cxn modelId="{F9950663-B722-48DE-9CB5-2DDCBB77A1FD}" type="presOf" srcId="{2A366C4C-1AC0-4D4F-8A55-0DCC9F1C7BA6}" destId="{80F9EEE3-D761-4468-BB3E-0A82E3B37FE1}" srcOrd="0" destOrd="0" presId="urn:microsoft.com/office/officeart/2005/8/layout/cycle2"/>
    <dgm:cxn modelId="{F9C9A945-3AE7-4743-886C-411E51162AFD}" type="presOf" srcId="{DFC766EA-CCFF-455E-99F3-52AE8DE8977A}" destId="{3FEEC457-C185-4BB3-B2BB-C83D031475EA}" srcOrd="1" destOrd="0" presId="urn:microsoft.com/office/officeart/2005/8/layout/cycle2"/>
    <dgm:cxn modelId="{8C4D0A6C-1D7E-4DD5-AD1E-DAD00BB97CD7}" type="presOf" srcId="{93626FA5-EBE9-43E0-8394-2F6C89F81498}" destId="{2CA05EE6-8DF7-4811-9FB8-529F8C9E8846}" srcOrd="0" destOrd="0" presId="urn:microsoft.com/office/officeart/2005/8/layout/cycle2"/>
    <dgm:cxn modelId="{E20FC06F-3F2D-4D45-B160-2A49F09D3DC8}" srcId="{2A366C4C-1AC0-4D4F-8A55-0DCC9F1C7BA6}" destId="{729B103F-64C8-4E35-81A1-F33BC6325422}" srcOrd="2" destOrd="0" parTransId="{9D5637F8-D658-41F3-BEA7-1F3964CEFEBD}" sibTransId="{852B47D6-BBC5-4772-98BA-4BF9CB74A78C}"/>
    <dgm:cxn modelId="{91442354-B662-496F-AA9B-5EB66C1C0D5A}" type="presOf" srcId="{93626FA5-EBE9-43E0-8394-2F6C89F81498}" destId="{281A3873-3445-46FC-AB13-4CD6DC251224}" srcOrd="1" destOrd="0" presId="urn:microsoft.com/office/officeart/2005/8/layout/cycle2"/>
    <dgm:cxn modelId="{F98B9076-9439-484A-AB7F-C1AB0C803CD4}" type="presOf" srcId="{FB61CD45-484C-4F6D-A303-04B45D3949A2}" destId="{D61FF551-8377-4CD2-A5FD-2D6D4EA8CCE6}" srcOrd="0" destOrd="0" presId="urn:microsoft.com/office/officeart/2005/8/layout/cycle2"/>
    <dgm:cxn modelId="{0EB42A7B-A249-43DF-9F07-792E487E7EC2}" type="presOf" srcId="{CBFBB36F-CE70-4786-B544-2C2C3488F21F}" destId="{ADCBAA64-FE47-4C99-8B50-7BF5D258FFEE}" srcOrd="0" destOrd="0" presId="urn:microsoft.com/office/officeart/2005/8/layout/cycle2"/>
    <dgm:cxn modelId="{D8545E99-3A72-464F-B2E1-43FF73335CAB}" srcId="{2A366C4C-1AC0-4D4F-8A55-0DCC9F1C7BA6}" destId="{CBFBB36F-CE70-4786-B544-2C2C3488F21F}" srcOrd="0" destOrd="0" parTransId="{CE743615-BDBD-4CEE-9D96-E1E08CC4E480}" sibTransId="{DFC766EA-CCFF-455E-99F3-52AE8DE8977A}"/>
    <dgm:cxn modelId="{F07F54A3-462F-48B1-964A-9BBDDE6F55FA}" type="presOf" srcId="{4F928C67-A57F-4153-941B-E61F82FAC76B}" destId="{4115DD72-12AF-4FE6-842F-0ED0582111E9}" srcOrd="0" destOrd="0" presId="urn:microsoft.com/office/officeart/2005/8/layout/cycle2"/>
    <dgm:cxn modelId="{57D082B6-88FD-42F1-8430-B321BC481895}" type="presOf" srcId="{AB0F8698-CF80-4C21-B6DD-B976DAC6D37C}" destId="{0CBA3EEF-A6AB-40D9-89CA-31B4687F911A}" srcOrd="1" destOrd="0" presId="urn:microsoft.com/office/officeart/2005/8/layout/cycle2"/>
    <dgm:cxn modelId="{461F5DC5-C276-48E3-A930-97C8D01490B6}" type="presOf" srcId="{1E566C6A-521E-4FA8-804F-E91B22A6136D}" destId="{7E359E90-0462-42E7-A70D-3A12A05931D3}" srcOrd="0" destOrd="0" presId="urn:microsoft.com/office/officeart/2005/8/layout/cycle2"/>
    <dgm:cxn modelId="{1B8159CE-CB73-42B2-AFAA-07F43F0200F6}" type="presOf" srcId="{DFC766EA-CCFF-455E-99F3-52AE8DE8977A}" destId="{D5F56561-24BC-4EE2-A94B-0B966BB76EC7}" srcOrd="0" destOrd="0" presId="urn:microsoft.com/office/officeart/2005/8/layout/cycle2"/>
    <dgm:cxn modelId="{611FCEEC-ACEC-45E8-BDBB-FB49892EE1F0}" type="presOf" srcId="{729B103F-64C8-4E35-81A1-F33BC6325422}" destId="{20693935-DF74-45CC-B2F5-B6E91188E363}" srcOrd="0" destOrd="0" presId="urn:microsoft.com/office/officeart/2005/8/layout/cycle2"/>
    <dgm:cxn modelId="{53863DF7-73E7-4542-8CFA-F2D77013AF44}" type="presOf" srcId="{852B47D6-BBC5-4772-98BA-4BF9CB74A78C}" destId="{6BD560FD-9525-4395-BA16-F9052C277E35}" srcOrd="1" destOrd="0" presId="urn:microsoft.com/office/officeart/2005/8/layout/cycle2"/>
    <dgm:cxn modelId="{EE4D657E-D8E0-4B82-BDD9-C34E8BA7A69C}" type="presParOf" srcId="{80F9EEE3-D761-4468-BB3E-0A82E3B37FE1}" destId="{ADCBAA64-FE47-4C99-8B50-7BF5D258FFEE}" srcOrd="0" destOrd="0" presId="urn:microsoft.com/office/officeart/2005/8/layout/cycle2"/>
    <dgm:cxn modelId="{72FB73D2-8FA3-4562-9B78-9EBC19E91FAD}" type="presParOf" srcId="{80F9EEE3-D761-4468-BB3E-0A82E3B37FE1}" destId="{D5F56561-24BC-4EE2-A94B-0B966BB76EC7}" srcOrd="1" destOrd="0" presId="urn:microsoft.com/office/officeart/2005/8/layout/cycle2"/>
    <dgm:cxn modelId="{D405BAA9-EAA8-4D25-B802-229EDA54AAE9}" type="presParOf" srcId="{D5F56561-24BC-4EE2-A94B-0B966BB76EC7}" destId="{3FEEC457-C185-4BB3-B2BB-C83D031475EA}" srcOrd="0" destOrd="0" presId="urn:microsoft.com/office/officeart/2005/8/layout/cycle2"/>
    <dgm:cxn modelId="{AAD43BD3-58B3-41BE-A16B-CEF6A99BA7F8}" type="presParOf" srcId="{80F9EEE3-D761-4468-BB3E-0A82E3B37FE1}" destId="{866002BD-81CE-405F-B601-704400CC2E8D}" srcOrd="2" destOrd="0" presId="urn:microsoft.com/office/officeart/2005/8/layout/cycle2"/>
    <dgm:cxn modelId="{C7362073-526E-4F39-878C-7322F4515074}" type="presParOf" srcId="{80F9EEE3-D761-4468-BB3E-0A82E3B37FE1}" destId="{ECFA80D4-7816-422C-ACDA-CE1ED299D037}" srcOrd="3" destOrd="0" presId="urn:microsoft.com/office/officeart/2005/8/layout/cycle2"/>
    <dgm:cxn modelId="{55CF072F-7774-4EB5-89EF-17D5BFF9E3AD}" type="presParOf" srcId="{ECFA80D4-7816-422C-ACDA-CE1ED299D037}" destId="{0CBA3EEF-A6AB-40D9-89CA-31B4687F911A}" srcOrd="0" destOrd="0" presId="urn:microsoft.com/office/officeart/2005/8/layout/cycle2"/>
    <dgm:cxn modelId="{969B1664-4061-424D-B340-9F87909F7094}" type="presParOf" srcId="{80F9EEE3-D761-4468-BB3E-0A82E3B37FE1}" destId="{20693935-DF74-45CC-B2F5-B6E91188E363}" srcOrd="4" destOrd="0" presId="urn:microsoft.com/office/officeart/2005/8/layout/cycle2"/>
    <dgm:cxn modelId="{CCA97AB3-2D09-4226-ADE5-95692DE9EA5B}" type="presParOf" srcId="{80F9EEE3-D761-4468-BB3E-0A82E3B37FE1}" destId="{D1A78A6F-6C5C-41ED-B352-C4639D31A2E5}" srcOrd="5" destOrd="0" presId="urn:microsoft.com/office/officeart/2005/8/layout/cycle2"/>
    <dgm:cxn modelId="{5F63ABE1-0724-4056-9E89-1D5E1357D35D}" type="presParOf" srcId="{D1A78A6F-6C5C-41ED-B352-C4639D31A2E5}" destId="{6BD560FD-9525-4395-BA16-F9052C277E35}" srcOrd="0" destOrd="0" presId="urn:microsoft.com/office/officeart/2005/8/layout/cycle2"/>
    <dgm:cxn modelId="{302A694A-3F29-4B0A-B10B-BA23CB3FA6C2}" type="presParOf" srcId="{80F9EEE3-D761-4468-BB3E-0A82E3B37FE1}" destId="{D61FF551-8377-4CD2-A5FD-2D6D4EA8CCE6}" srcOrd="6" destOrd="0" presId="urn:microsoft.com/office/officeart/2005/8/layout/cycle2"/>
    <dgm:cxn modelId="{56238132-8125-470D-992D-5BFDDCD99D7A}" type="presParOf" srcId="{80F9EEE3-D761-4468-BB3E-0A82E3B37FE1}" destId="{2CA05EE6-8DF7-4811-9FB8-529F8C9E8846}" srcOrd="7" destOrd="0" presId="urn:microsoft.com/office/officeart/2005/8/layout/cycle2"/>
    <dgm:cxn modelId="{3172F730-0574-48AE-8AB2-DA60D07AC412}" type="presParOf" srcId="{2CA05EE6-8DF7-4811-9FB8-529F8C9E8846}" destId="{281A3873-3445-46FC-AB13-4CD6DC251224}" srcOrd="0" destOrd="0" presId="urn:microsoft.com/office/officeart/2005/8/layout/cycle2"/>
    <dgm:cxn modelId="{59CF5BE5-9487-41C4-B9BC-1D9A92D3A808}" type="presParOf" srcId="{80F9EEE3-D761-4468-BB3E-0A82E3B37FE1}" destId="{4115DD72-12AF-4FE6-842F-0ED0582111E9}" srcOrd="8" destOrd="0" presId="urn:microsoft.com/office/officeart/2005/8/layout/cycle2"/>
    <dgm:cxn modelId="{2280B023-5FE8-4863-B2C1-369F2E0FF539}" type="presParOf" srcId="{80F9EEE3-D761-4468-BB3E-0A82E3B37FE1}" destId="{7E359E90-0462-42E7-A70D-3A12A05931D3}" srcOrd="9" destOrd="0" presId="urn:microsoft.com/office/officeart/2005/8/layout/cycle2"/>
    <dgm:cxn modelId="{F84ADC2B-BED2-4BFB-AD9C-D61C69252855}" type="presParOf" srcId="{7E359E90-0462-42E7-A70D-3A12A05931D3}" destId="{38D033B7-B710-4702-B31D-C62E276A3FF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2E330B-31D9-4B39-AA95-FFCA87F3EF73}" type="doc">
      <dgm:prSet loTypeId="urn:microsoft.com/office/officeart/2005/8/layout/vList6" loCatId="process" qsTypeId="urn:microsoft.com/office/officeart/2005/8/quickstyle/3d1" qsCatId="3D" csTypeId="urn:microsoft.com/office/officeart/2005/8/colors/accent1_1" csCatId="accent1" phldr="1"/>
      <dgm:spPr/>
      <dgm:t>
        <a:bodyPr/>
        <a:lstStyle/>
        <a:p>
          <a:endParaRPr lang="es-MX"/>
        </a:p>
      </dgm:t>
    </dgm:pt>
    <dgm:pt modelId="{2384C3BE-1521-4A70-AB33-2241BDAECC05}">
      <dgm:prSet phldrT="[Texto]" custT="1"/>
      <dgm:spPr/>
      <dgm:t>
        <a:bodyPr/>
        <a:lstStyle/>
        <a:p>
          <a:endParaRPr lang="es-MX" sz="1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  <a:p>
          <a:r>
            <a:rPr lang="es-MX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Subcomisión DIFUSIÓN</a:t>
          </a:r>
        </a:p>
        <a:p>
          <a:endParaRPr lang="es-MX" sz="1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gm:t>
    </dgm:pt>
    <dgm:pt modelId="{3E8CCC61-74B4-4699-B56A-B985FF5B32FB}" type="parTrans" cxnId="{8845B2BC-A060-4031-B6EA-63BF96806E04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90DA3690-3676-4832-B07A-C7A2D99F9D65}" type="sibTrans" cxnId="{8845B2BC-A060-4031-B6EA-63BF96806E04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953F9354-9843-403B-B833-24066B16CDDA}">
      <dgm:prSet phldrT="[Texto]" custT="1"/>
      <dgm:spPr/>
      <dgm:t>
        <a:bodyPr/>
        <a:lstStyle/>
        <a:p>
          <a:r>
            <a:rPr lang="es-MX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Subcomisión SEGUIMIENTO Y EVALUACIÓN</a:t>
          </a:r>
        </a:p>
      </dgm:t>
    </dgm:pt>
    <dgm:pt modelId="{3461ED1B-9140-4424-8210-461024DADBC7}" type="parTrans" cxnId="{16D29B15-7B2E-479A-B316-A74D284B5E75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910BE4EF-4C25-40EB-9CFC-6F652CAE81C3}" type="sibTrans" cxnId="{16D29B15-7B2E-479A-B316-A74D284B5E75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1C297D88-3164-47BD-B006-4132D0AD0386}">
      <dgm:prSet phldrT="[Texto]" custT="1"/>
      <dgm:spPr/>
      <dgm:t>
        <a:bodyPr/>
        <a:lstStyle/>
        <a:p>
          <a:r>
            <a:rPr lang="es-MX" sz="1300" dirty="0">
              <a:latin typeface="Century Gothic" panose="020B0502020202020204" pitchFamily="34" charset="0"/>
            </a:rPr>
            <a:t>Representantes de los Poderes Ejecutivo, Legislativo y Judicial.</a:t>
          </a:r>
        </a:p>
      </dgm:t>
    </dgm:pt>
    <dgm:pt modelId="{7F1A4F19-63AD-417D-90CE-3790273D1E16}" type="parTrans" cxnId="{A6AECC53-E3CC-447D-9F31-1065EAAA53F5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4C56E2EB-4A88-441E-8391-5D1C2EE839EC}" type="sibTrans" cxnId="{A6AECC53-E3CC-447D-9F31-1065EAAA53F5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A7E1321E-96B8-45CB-8079-FBEF1476C6C6}">
      <dgm:prSet phldrT="[Texto]" custT="1"/>
      <dgm:spPr/>
      <dgm:t>
        <a:bodyPr/>
        <a:lstStyle/>
        <a:p>
          <a:r>
            <a:rPr lang="es-MX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Subcomisión NORMATIVIDAD</a:t>
          </a:r>
        </a:p>
      </dgm:t>
    </dgm:pt>
    <dgm:pt modelId="{49FE000B-15B9-48CC-A10D-6CADAE4EC85B}" type="parTrans" cxnId="{57381734-7A92-49FB-80F5-F1A2F29E7EC0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52F0F12C-94AE-4FD9-884D-7F1F17E09C1C}" type="sibTrans" cxnId="{57381734-7A92-49FB-80F5-F1A2F29E7EC0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0E48A756-837A-4427-ACB6-A5DC926A8FFB}">
      <dgm:prSet phldrT="[Texto]" custT="1"/>
      <dgm:spPr/>
      <dgm:t>
        <a:bodyPr/>
        <a:lstStyle/>
        <a:p>
          <a:r>
            <a:rPr lang="es-MX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Subcomisión FINANZAS</a:t>
          </a:r>
        </a:p>
      </dgm:t>
    </dgm:pt>
    <dgm:pt modelId="{BD6C5D80-BC7F-40B5-86D9-90A3B1E9CBAC}" type="parTrans" cxnId="{653D555A-11E4-4454-A11D-CE9E604A72BD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EF9EF174-659A-4751-8B7D-F49277FD3212}" type="sibTrans" cxnId="{653D555A-11E4-4454-A11D-CE9E604A72BD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FD91AD6F-DE98-481F-A5AC-91D2233BB044}">
      <dgm:prSet phldrT="[Texto]" custT="1"/>
      <dgm:spPr/>
      <dgm:t>
        <a:bodyPr/>
        <a:lstStyle/>
        <a:p>
          <a:r>
            <a:rPr lang="es-MX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Subcomisión CAPACITACIÓN</a:t>
          </a:r>
        </a:p>
      </dgm:t>
    </dgm:pt>
    <dgm:pt modelId="{18581FAB-9578-440C-AE1F-343F97E0062D}" type="parTrans" cxnId="{9B4BE4EF-0A7F-407B-AA3C-B382EBFF2279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2DB30FBA-8B98-473C-B7DF-DF57E4C0ECA7}" type="sibTrans" cxnId="{9B4BE4EF-0A7F-407B-AA3C-B382EBFF2279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FF7FD07A-FBAB-4F3D-999D-7AE97D1E2D4D}">
      <dgm:prSet custT="1"/>
      <dgm:spPr/>
      <dgm:t>
        <a:bodyPr/>
        <a:lstStyle/>
        <a:p>
          <a:r>
            <a:rPr lang="es-MX" sz="1300" b="1" dirty="0">
              <a:latin typeface="Century Gothic" panose="020B0502020202020204" pitchFamily="34" charset="0"/>
            </a:rPr>
            <a:t>Presidencia: </a:t>
          </a:r>
        </a:p>
      </dgm:t>
    </dgm:pt>
    <dgm:pt modelId="{C570F41E-92DD-483E-8120-C3A4E9992C79}" type="parTrans" cxnId="{C277D4EE-957E-465F-866D-4B1C614B70FF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8FD09AC8-488A-4173-B523-EE9893A580BA}" type="sibTrans" cxnId="{C277D4EE-957E-465F-866D-4B1C614B70FF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4D7BBC4D-D9D9-4426-8AF9-5FD3CD3A6BE7}">
      <dgm:prSet custT="1"/>
      <dgm:spPr/>
      <dgm:t>
        <a:bodyPr/>
        <a:lstStyle/>
        <a:p>
          <a:r>
            <a:rPr lang="es-MX" sz="1300" dirty="0">
              <a:latin typeface="Century Gothic" panose="020B0502020202020204" pitchFamily="34" charset="0"/>
            </a:rPr>
            <a:t>Representantes de los Poderes Ejecutivo, Legislativo y Judicial</a:t>
          </a:r>
          <a:r>
            <a:rPr lang="es-MX" sz="1000" dirty="0">
              <a:latin typeface="Century Gothic" panose="020B0502020202020204" pitchFamily="34" charset="0"/>
            </a:rPr>
            <a:t>.</a:t>
          </a:r>
        </a:p>
      </dgm:t>
    </dgm:pt>
    <dgm:pt modelId="{E3F976C6-1C74-40FE-AFF2-52F542322C26}" type="parTrans" cxnId="{215B80E0-020F-4712-974B-E5E30764A495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A01FA886-73C9-4363-9619-5B4089658901}" type="sibTrans" cxnId="{215B80E0-020F-4712-974B-E5E30764A495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B51C68FF-727C-418B-8366-6366454BDB0B}">
      <dgm:prSet custT="1"/>
      <dgm:spPr/>
      <dgm:t>
        <a:bodyPr/>
        <a:lstStyle/>
        <a:p>
          <a:r>
            <a:rPr lang="es-MX" sz="1300" b="1" dirty="0">
              <a:latin typeface="Century Gothic" panose="020B0502020202020204" pitchFamily="34" charset="0"/>
            </a:rPr>
            <a:t>Presidencia: </a:t>
          </a:r>
        </a:p>
      </dgm:t>
    </dgm:pt>
    <dgm:pt modelId="{3A6CDD33-32C7-4632-BABB-1111B34969A8}" type="parTrans" cxnId="{5F6BF1D0-BC49-430D-9E02-76990C0337E2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E969642F-29D8-4A18-826C-6476D6C2713D}" type="sibTrans" cxnId="{5F6BF1D0-BC49-430D-9E02-76990C0337E2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E5BF72DE-7E05-4A9C-A939-1DE21238BE7E}">
      <dgm:prSet custT="1"/>
      <dgm:spPr/>
      <dgm:t>
        <a:bodyPr/>
        <a:lstStyle/>
        <a:p>
          <a:r>
            <a:rPr lang="es-MX" sz="1300">
              <a:latin typeface="Century Gothic" panose="020B0502020202020204" pitchFamily="34" charset="0"/>
            </a:rPr>
            <a:t>Representantes de los Poderes Ejecutivo, Legislativo y Judicial.</a:t>
          </a:r>
          <a:endParaRPr lang="es-MX" sz="1300" dirty="0">
            <a:latin typeface="Century Gothic" panose="020B0502020202020204" pitchFamily="34" charset="0"/>
          </a:endParaRPr>
        </a:p>
      </dgm:t>
    </dgm:pt>
    <dgm:pt modelId="{07DFF72B-3266-4EC1-BD9C-5CA71855BFAE}" type="parTrans" cxnId="{DC76E701-B963-41CE-8664-2662E68F9D57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D88BEB94-5080-4AC4-9357-D8AFC1344659}" type="sibTrans" cxnId="{DC76E701-B963-41CE-8664-2662E68F9D57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82CD05F2-A64B-4F76-8DE1-F651523D58FD}">
      <dgm:prSet custT="1"/>
      <dgm:spPr/>
      <dgm:t>
        <a:bodyPr/>
        <a:lstStyle/>
        <a:p>
          <a:r>
            <a:rPr lang="es-MX" sz="1300" b="1" dirty="0">
              <a:latin typeface="Century Gothic" panose="020B0502020202020204" pitchFamily="34" charset="0"/>
            </a:rPr>
            <a:t>Presidencia:</a:t>
          </a:r>
        </a:p>
      </dgm:t>
    </dgm:pt>
    <dgm:pt modelId="{33D1BAC2-6A7E-4458-B467-A0F716171BF1}" type="parTrans" cxnId="{8B5DB525-8604-4304-87BD-4EF08AC1A4D7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D8AD7456-064B-40A4-98BE-D529ABCA8D30}" type="sibTrans" cxnId="{8B5DB525-8604-4304-87BD-4EF08AC1A4D7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C4DE95D9-554F-4A23-B47B-193A644E5FAD}">
      <dgm:prSet custT="1"/>
      <dgm:spPr/>
      <dgm:t>
        <a:bodyPr/>
        <a:lstStyle/>
        <a:p>
          <a:r>
            <a:rPr lang="es-MX" sz="1300">
              <a:latin typeface="Century Gothic" panose="020B0502020202020204" pitchFamily="34" charset="0"/>
            </a:rPr>
            <a:t>Representantes de los Poderes Ejecutivo, Legislativo y Judicial.</a:t>
          </a:r>
          <a:endParaRPr lang="es-MX" sz="1300" dirty="0">
            <a:latin typeface="Century Gothic" panose="020B0502020202020204" pitchFamily="34" charset="0"/>
          </a:endParaRPr>
        </a:p>
      </dgm:t>
    </dgm:pt>
    <dgm:pt modelId="{223EBE72-843D-4A84-B515-A364EC86CA84}" type="parTrans" cxnId="{1B2230B4-4CE8-4C26-83C3-CEAA040B57CE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3DB94C22-82C6-4B69-A741-0DD350AA0368}" type="sibTrans" cxnId="{1B2230B4-4CE8-4C26-83C3-CEAA040B57CE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513FBA9A-B234-4642-BC6C-87C963B0B2F7}">
      <dgm:prSet custT="1"/>
      <dgm:spPr/>
      <dgm:t>
        <a:bodyPr/>
        <a:lstStyle/>
        <a:p>
          <a:r>
            <a:rPr lang="es-MX" sz="1300" b="1" dirty="0">
              <a:latin typeface="Century Gothic" panose="020B0502020202020204" pitchFamily="34" charset="0"/>
            </a:rPr>
            <a:t>Presidencia:</a:t>
          </a:r>
        </a:p>
      </dgm:t>
    </dgm:pt>
    <dgm:pt modelId="{647F0349-893C-4823-B043-A63F171EC639}" type="parTrans" cxnId="{49C8C598-D887-46A3-AF85-1B4710E943AB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374E4BD1-ADBF-4EA9-B16A-D33B91377F17}" type="sibTrans" cxnId="{49C8C598-D887-46A3-AF85-1B4710E943AB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8D1F6838-5AD3-477D-8A6D-8BE61E4D83D9}">
      <dgm:prSet custT="1"/>
      <dgm:spPr/>
      <dgm:t>
        <a:bodyPr/>
        <a:lstStyle/>
        <a:p>
          <a:r>
            <a:rPr lang="es-MX" sz="1300" dirty="0">
              <a:latin typeface="Century Gothic" panose="020B0502020202020204" pitchFamily="34" charset="0"/>
            </a:rPr>
            <a:t>Representantes de los Poderes Ejecutivo, Legislativo y Judicial.</a:t>
          </a:r>
        </a:p>
      </dgm:t>
    </dgm:pt>
    <dgm:pt modelId="{98F9F6C5-1F5B-4A94-9F1E-EF1B7B8A4B2A}" type="parTrans" cxnId="{3824D6F2-814E-4821-86D2-1BCF79F6F752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56664A4F-B5A2-4EE2-892F-90A1426F7694}" type="sibTrans" cxnId="{3824D6F2-814E-4821-86D2-1BCF79F6F752}">
      <dgm:prSet/>
      <dgm:spPr/>
      <dgm:t>
        <a:bodyPr/>
        <a:lstStyle/>
        <a:p>
          <a:endParaRPr lang="es-MX">
            <a:latin typeface="Century Gothic" panose="020B0502020202020204" pitchFamily="34" charset="0"/>
          </a:endParaRPr>
        </a:p>
      </dgm:t>
    </dgm:pt>
    <dgm:pt modelId="{F26432C0-8615-48A8-8BAF-BA2A392D8C84}">
      <dgm:prSet phldrT="[Texto]" custT="1"/>
      <dgm:spPr/>
      <dgm:t>
        <a:bodyPr/>
        <a:lstStyle/>
        <a:p>
          <a:r>
            <a:rPr lang="es-MX" sz="1300" b="1">
              <a:latin typeface="Century Gothic" panose="020B0502020202020204" pitchFamily="34" charset="0"/>
            </a:rPr>
            <a:t>Presidencia:</a:t>
          </a:r>
          <a:endParaRPr lang="es-MX" sz="1300" b="1" dirty="0">
            <a:latin typeface="Century Gothic" panose="020B0502020202020204" pitchFamily="34" charset="0"/>
          </a:endParaRPr>
        </a:p>
      </dgm:t>
    </dgm:pt>
    <dgm:pt modelId="{C3F9EBA0-FB28-4D72-A7AD-28A151689932}" type="parTrans" cxnId="{42B2D75C-49FD-407A-AEC7-614A64749713}">
      <dgm:prSet/>
      <dgm:spPr/>
      <dgm:t>
        <a:bodyPr/>
        <a:lstStyle/>
        <a:p>
          <a:endParaRPr lang="es-MX"/>
        </a:p>
      </dgm:t>
    </dgm:pt>
    <dgm:pt modelId="{858BD241-9455-4CB6-8E85-402C74A0C351}" type="sibTrans" cxnId="{42B2D75C-49FD-407A-AEC7-614A64749713}">
      <dgm:prSet/>
      <dgm:spPr/>
      <dgm:t>
        <a:bodyPr/>
        <a:lstStyle/>
        <a:p>
          <a:endParaRPr lang="es-MX"/>
        </a:p>
      </dgm:t>
    </dgm:pt>
    <dgm:pt modelId="{6D18D5CC-6564-4133-8623-7E29E8ACDDD1}" type="pres">
      <dgm:prSet presAssocID="{432E330B-31D9-4B39-AA95-FFCA87F3EF73}" presName="Name0" presStyleCnt="0">
        <dgm:presLayoutVars>
          <dgm:dir/>
          <dgm:animLvl val="lvl"/>
          <dgm:resizeHandles/>
        </dgm:presLayoutVars>
      </dgm:prSet>
      <dgm:spPr/>
    </dgm:pt>
    <dgm:pt modelId="{CACCC825-B6E7-446F-B3F1-15E1DC800139}" type="pres">
      <dgm:prSet presAssocID="{A7E1321E-96B8-45CB-8079-FBEF1476C6C6}" presName="linNode" presStyleCnt="0"/>
      <dgm:spPr/>
    </dgm:pt>
    <dgm:pt modelId="{11871910-7398-43F9-9412-788440C2A06E}" type="pres">
      <dgm:prSet presAssocID="{A7E1321E-96B8-45CB-8079-FBEF1476C6C6}" presName="parentShp" presStyleLbl="node1" presStyleIdx="0" presStyleCnt="5">
        <dgm:presLayoutVars>
          <dgm:bulletEnabled val="1"/>
        </dgm:presLayoutVars>
      </dgm:prSet>
      <dgm:spPr/>
    </dgm:pt>
    <dgm:pt modelId="{E217AEDB-4E26-4E15-B8FC-A52A2E995F44}" type="pres">
      <dgm:prSet presAssocID="{A7E1321E-96B8-45CB-8079-FBEF1476C6C6}" presName="childShp" presStyleLbl="bgAccFollowNode1" presStyleIdx="0" presStyleCnt="5" custLinFactNeighborX="1172">
        <dgm:presLayoutVars>
          <dgm:bulletEnabled val="1"/>
        </dgm:presLayoutVars>
      </dgm:prSet>
      <dgm:spPr/>
    </dgm:pt>
    <dgm:pt modelId="{214EEEC7-719B-43EC-9AFD-22D35FAC200F}" type="pres">
      <dgm:prSet presAssocID="{52F0F12C-94AE-4FD9-884D-7F1F17E09C1C}" presName="spacing" presStyleCnt="0"/>
      <dgm:spPr/>
    </dgm:pt>
    <dgm:pt modelId="{F4A22B0E-5261-4027-A2DB-47C1DC2DDDCF}" type="pres">
      <dgm:prSet presAssocID="{0E48A756-837A-4427-ACB6-A5DC926A8FFB}" presName="linNode" presStyleCnt="0"/>
      <dgm:spPr/>
    </dgm:pt>
    <dgm:pt modelId="{C38B3B99-ACCD-4AC3-BA0A-0E1E049A02EE}" type="pres">
      <dgm:prSet presAssocID="{0E48A756-837A-4427-ACB6-A5DC926A8FFB}" presName="parentShp" presStyleLbl="node1" presStyleIdx="1" presStyleCnt="5">
        <dgm:presLayoutVars>
          <dgm:bulletEnabled val="1"/>
        </dgm:presLayoutVars>
      </dgm:prSet>
      <dgm:spPr/>
    </dgm:pt>
    <dgm:pt modelId="{851B6787-82D5-42EE-BD53-84B30F1A7C28}" type="pres">
      <dgm:prSet presAssocID="{0E48A756-837A-4427-ACB6-A5DC926A8FFB}" presName="childShp" presStyleLbl="bgAccFollowNode1" presStyleIdx="1" presStyleCnt="5">
        <dgm:presLayoutVars>
          <dgm:bulletEnabled val="1"/>
        </dgm:presLayoutVars>
      </dgm:prSet>
      <dgm:spPr/>
    </dgm:pt>
    <dgm:pt modelId="{9784F0DF-96E1-4134-BFD0-90135D4E38A2}" type="pres">
      <dgm:prSet presAssocID="{EF9EF174-659A-4751-8B7D-F49277FD3212}" presName="spacing" presStyleCnt="0"/>
      <dgm:spPr/>
    </dgm:pt>
    <dgm:pt modelId="{CA68642B-E9BE-4CCB-A283-A90CB41A4E10}" type="pres">
      <dgm:prSet presAssocID="{FD91AD6F-DE98-481F-A5AC-91D2233BB044}" presName="linNode" presStyleCnt="0"/>
      <dgm:spPr/>
    </dgm:pt>
    <dgm:pt modelId="{F5F75D6F-4810-48AC-A3E9-F8B0A231E345}" type="pres">
      <dgm:prSet presAssocID="{FD91AD6F-DE98-481F-A5AC-91D2233BB044}" presName="parentShp" presStyleLbl="node1" presStyleIdx="2" presStyleCnt="5">
        <dgm:presLayoutVars>
          <dgm:bulletEnabled val="1"/>
        </dgm:presLayoutVars>
      </dgm:prSet>
      <dgm:spPr/>
    </dgm:pt>
    <dgm:pt modelId="{5D1E6F5B-D8BC-4A79-B15E-69D92F086EF0}" type="pres">
      <dgm:prSet presAssocID="{FD91AD6F-DE98-481F-A5AC-91D2233BB044}" presName="childShp" presStyleLbl="bgAccFollowNode1" presStyleIdx="2" presStyleCnt="5">
        <dgm:presLayoutVars>
          <dgm:bulletEnabled val="1"/>
        </dgm:presLayoutVars>
      </dgm:prSet>
      <dgm:spPr/>
    </dgm:pt>
    <dgm:pt modelId="{8532AF3C-13E0-45F6-B1EA-9E5B51C1C0CB}" type="pres">
      <dgm:prSet presAssocID="{2DB30FBA-8B98-473C-B7DF-DF57E4C0ECA7}" presName="spacing" presStyleCnt="0"/>
      <dgm:spPr/>
    </dgm:pt>
    <dgm:pt modelId="{2DF018C7-4DAC-4978-BD1E-CF9CF5BA9B0D}" type="pres">
      <dgm:prSet presAssocID="{2384C3BE-1521-4A70-AB33-2241BDAECC05}" presName="linNode" presStyleCnt="0"/>
      <dgm:spPr/>
    </dgm:pt>
    <dgm:pt modelId="{350960D0-E885-440C-A257-546F19AB7B28}" type="pres">
      <dgm:prSet presAssocID="{2384C3BE-1521-4A70-AB33-2241BDAECC05}" presName="parentShp" presStyleLbl="node1" presStyleIdx="3" presStyleCnt="5">
        <dgm:presLayoutVars>
          <dgm:bulletEnabled val="1"/>
        </dgm:presLayoutVars>
      </dgm:prSet>
      <dgm:spPr/>
    </dgm:pt>
    <dgm:pt modelId="{2333531A-B47B-4C20-8B1A-86CD71463CDE}" type="pres">
      <dgm:prSet presAssocID="{2384C3BE-1521-4A70-AB33-2241BDAECC05}" presName="childShp" presStyleLbl="bgAccFollowNode1" presStyleIdx="3" presStyleCnt="5">
        <dgm:presLayoutVars>
          <dgm:bulletEnabled val="1"/>
        </dgm:presLayoutVars>
      </dgm:prSet>
      <dgm:spPr/>
    </dgm:pt>
    <dgm:pt modelId="{C2F60735-465B-4D97-8F1C-CFC500F623B2}" type="pres">
      <dgm:prSet presAssocID="{90DA3690-3676-4832-B07A-C7A2D99F9D65}" presName="spacing" presStyleCnt="0"/>
      <dgm:spPr/>
    </dgm:pt>
    <dgm:pt modelId="{3DCEF204-3856-480A-BC50-ADFF21D25618}" type="pres">
      <dgm:prSet presAssocID="{953F9354-9843-403B-B833-24066B16CDDA}" presName="linNode" presStyleCnt="0"/>
      <dgm:spPr/>
    </dgm:pt>
    <dgm:pt modelId="{A1321B46-BAD9-40EE-BBE8-0C188F81A119}" type="pres">
      <dgm:prSet presAssocID="{953F9354-9843-403B-B833-24066B16CDDA}" presName="parentShp" presStyleLbl="node1" presStyleIdx="4" presStyleCnt="5" custScaleX="97031" custScaleY="99089">
        <dgm:presLayoutVars>
          <dgm:bulletEnabled val="1"/>
        </dgm:presLayoutVars>
      </dgm:prSet>
      <dgm:spPr/>
    </dgm:pt>
    <dgm:pt modelId="{BE1CA109-8429-44AE-A485-D8AF6CFCF300}" type="pres">
      <dgm:prSet presAssocID="{953F9354-9843-403B-B833-24066B16CDDA}" presName="childShp" presStyleLbl="bgAccFollowNode1" presStyleIdx="4" presStyleCnt="5" custLinFactNeighborX="-1172" custLinFactNeighborY="518">
        <dgm:presLayoutVars>
          <dgm:bulletEnabled val="1"/>
        </dgm:presLayoutVars>
      </dgm:prSet>
      <dgm:spPr/>
    </dgm:pt>
  </dgm:ptLst>
  <dgm:cxnLst>
    <dgm:cxn modelId="{DC76E701-B963-41CE-8664-2662E68F9D57}" srcId="{0E48A756-837A-4427-ACB6-A5DC926A8FFB}" destId="{E5BF72DE-7E05-4A9C-A939-1DE21238BE7E}" srcOrd="1" destOrd="0" parTransId="{07DFF72B-3266-4EC1-BD9C-5CA71855BFAE}" sibTransId="{D88BEB94-5080-4AC4-9357-D8AFC1344659}"/>
    <dgm:cxn modelId="{D23BB40E-CD1E-4CC5-B05C-263E79A4B176}" type="presOf" srcId="{4D7BBC4D-D9D9-4426-8AF9-5FD3CD3A6BE7}" destId="{E217AEDB-4E26-4E15-B8FC-A52A2E995F44}" srcOrd="0" destOrd="1" presId="urn:microsoft.com/office/officeart/2005/8/layout/vList6"/>
    <dgm:cxn modelId="{ECCCDE12-17D6-4D48-8CCD-F9A2DB51BE2B}" type="presOf" srcId="{F26432C0-8615-48A8-8BAF-BA2A392D8C84}" destId="{BE1CA109-8429-44AE-A485-D8AF6CFCF300}" srcOrd="0" destOrd="0" presId="urn:microsoft.com/office/officeart/2005/8/layout/vList6"/>
    <dgm:cxn modelId="{16D29B15-7B2E-479A-B316-A74D284B5E75}" srcId="{432E330B-31D9-4B39-AA95-FFCA87F3EF73}" destId="{953F9354-9843-403B-B833-24066B16CDDA}" srcOrd="4" destOrd="0" parTransId="{3461ED1B-9140-4424-8210-461024DADBC7}" sibTransId="{910BE4EF-4C25-40EB-9CFC-6F652CAE81C3}"/>
    <dgm:cxn modelId="{8B06391C-60FF-41E3-9361-CCA04BAED996}" type="presOf" srcId="{513FBA9A-B234-4642-BC6C-87C963B0B2F7}" destId="{2333531A-B47B-4C20-8B1A-86CD71463CDE}" srcOrd="0" destOrd="0" presId="urn:microsoft.com/office/officeart/2005/8/layout/vList6"/>
    <dgm:cxn modelId="{96A9671D-1CEA-4CD1-B85D-9E31388F1E1C}" type="presOf" srcId="{432E330B-31D9-4B39-AA95-FFCA87F3EF73}" destId="{6D18D5CC-6564-4133-8623-7E29E8ACDDD1}" srcOrd="0" destOrd="0" presId="urn:microsoft.com/office/officeart/2005/8/layout/vList6"/>
    <dgm:cxn modelId="{8B5DB525-8604-4304-87BD-4EF08AC1A4D7}" srcId="{FD91AD6F-DE98-481F-A5AC-91D2233BB044}" destId="{82CD05F2-A64B-4F76-8DE1-F651523D58FD}" srcOrd="0" destOrd="0" parTransId="{33D1BAC2-6A7E-4458-B467-A0F716171BF1}" sibTransId="{D8AD7456-064B-40A4-98BE-D529ABCA8D30}"/>
    <dgm:cxn modelId="{4EA71C26-10A0-4428-8C9C-7E6BB5246AB7}" type="presOf" srcId="{8D1F6838-5AD3-477D-8A6D-8BE61E4D83D9}" destId="{2333531A-B47B-4C20-8B1A-86CD71463CDE}" srcOrd="0" destOrd="1" presId="urn:microsoft.com/office/officeart/2005/8/layout/vList6"/>
    <dgm:cxn modelId="{57381734-7A92-49FB-80F5-F1A2F29E7EC0}" srcId="{432E330B-31D9-4B39-AA95-FFCA87F3EF73}" destId="{A7E1321E-96B8-45CB-8079-FBEF1476C6C6}" srcOrd="0" destOrd="0" parTransId="{49FE000B-15B9-48CC-A10D-6CADAE4EC85B}" sibTransId="{52F0F12C-94AE-4FD9-884D-7F1F17E09C1C}"/>
    <dgm:cxn modelId="{001D5839-AFDF-4BBE-B247-180774AC5605}" type="presOf" srcId="{0E48A756-837A-4427-ACB6-A5DC926A8FFB}" destId="{C38B3B99-ACCD-4AC3-BA0A-0E1E049A02EE}" srcOrd="0" destOrd="0" presId="urn:microsoft.com/office/officeart/2005/8/layout/vList6"/>
    <dgm:cxn modelId="{DBBECE3E-FE5F-4D29-91E9-177E054EB87F}" type="presOf" srcId="{1C297D88-3164-47BD-B006-4132D0AD0386}" destId="{BE1CA109-8429-44AE-A485-D8AF6CFCF300}" srcOrd="0" destOrd="1" presId="urn:microsoft.com/office/officeart/2005/8/layout/vList6"/>
    <dgm:cxn modelId="{42B2D75C-49FD-407A-AEC7-614A64749713}" srcId="{953F9354-9843-403B-B833-24066B16CDDA}" destId="{F26432C0-8615-48A8-8BAF-BA2A392D8C84}" srcOrd="0" destOrd="0" parTransId="{C3F9EBA0-FB28-4D72-A7AD-28A151689932}" sibTransId="{858BD241-9455-4CB6-8E85-402C74A0C351}"/>
    <dgm:cxn modelId="{D41B7364-2034-47FB-B986-E766B43E709D}" type="presOf" srcId="{82CD05F2-A64B-4F76-8DE1-F651523D58FD}" destId="{5D1E6F5B-D8BC-4A79-B15E-69D92F086EF0}" srcOrd="0" destOrd="0" presId="urn:microsoft.com/office/officeart/2005/8/layout/vList6"/>
    <dgm:cxn modelId="{59EBD765-EE13-4A6C-8436-6D181CBAEB6B}" type="presOf" srcId="{B51C68FF-727C-418B-8366-6366454BDB0B}" destId="{851B6787-82D5-42EE-BD53-84B30F1A7C28}" srcOrd="0" destOrd="0" presId="urn:microsoft.com/office/officeart/2005/8/layout/vList6"/>
    <dgm:cxn modelId="{CD0D7047-AFD7-4BE1-993F-7EB0CDFFAE5A}" type="presOf" srcId="{C4DE95D9-554F-4A23-B47B-193A644E5FAD}" destId="{5D1E6F5B-D8BC-4A79-B15E-69D92F086EF0}" srcOrd="0" destOrd="1" presId="urn:microsoft.com/office/officeart/2005/8/layout/vList6"/>
    <dgm:cxn modelId="{6FC5CD6D-5E5E-48A7-BF39-916BE888B905}" type="presOf" srcId="{2384C3BE-1521-4A70-AB33-2241BDAECC05}" destId="{350960D0-E885-440C-A257-546F19AB7B28}" srcOrd="0" destOrd="0" presId="urn:microsoft.com/office/officeart/2005/8/layout/vList6"/>
    <dgm:cxn modelId="{203FE16F-0B8F-4267-A1B9-4FB78EFF9693}" type="presOf" srcId="{953F9354-9843-403B-B833-24066B16CDDA}" destId="{A1321B46-BAD9-40EE-BBE8-0C188F81A119}" srcOrd="0" destOrd="0" presId="urn:microsoft.com/office/officeart/2005/8/layout/vList6"/>
    <dgm:cxn modelId="{A6AECC53-E3CC-447D-9F31-1065EAAA53F5}" srcId="{953F9354-9843-403B-B833-24066B16CDDA}" destId="{1C297D88-3164-47BD-B006-4132D0AD0386}" srcOrd="1" destOrd="0" parTransId="{7F1A4F19-63AD-417D-90CE-3790273D1E16}" sibTransId="{4C56E2EB-4A88-441E-8391-5D1C2EE839EC}"/>
    <dgm:cxn modelId="{653D555A-11E4-4454-A11D-CE9E604A72BD}" srcId="{432E330B-31D9-4B39-AA95-FFCA87F3EF73}" destId="{0E48A756-837A-4427-ACB6-A5DC926A8FFB}" srcOrd="1" destOrd="0" parTransId="{BD6C5D80-BC7F-40B5-86D9-90A3B1E9CBAC}" sibTransId="{EF9EF174-659A-4751-8B7D-F49277FD3212}"/>
    <dgm:cxn modelId="{8959E788-1E83-43F8-8CE7-950AAFE06273}" type="presOf" srcId="{E5BF72DE-7E05-4A9C-A939-1DE21238BE7E}" destId="{851B6787-82D5-42EE-BD53-84B30F1A7C28}" srcOrd="0" destOrd="1" presId="urn:microsoft.com/office/officeart/2005/8/layout/vList6"/>
    <dgm:cxn modelId="{49C8C598-D887-46A3-AF85-1B4710E943AB}" srcId="{2384C3BE-1521-4A70-AB33-2241BDAECC05}" destId="{513FBA9A-B234-4642-BC6C-87C963B0B2F7}" srcOrd="0" destOrd="0" parTransId="{647F0349-893C-4823-B043-A63F171EC639}" sibTransId="{374E4BD1-ADBF-4EA9-B16A-D33B91377F17}"/>
    <dgm:cxn modelId="{1B2230B4-4CE8-4C26-83C3-CEAA040B57CE}" srcId="{FD91AD6F-DE98-481F-A5AC-91D2233BB044}" destId="{C4DE95D9-554F-4A23-B47B-193A644E5FAD}" srcOrd="1" destOrd="0" parTransId="{223EBE72-843D-4A84-B515-A364EC86CA84}" sibTransId="{3DB94C22-82C6-4B69-A741-0DD350AA0368}"/>
    <dgm:cxn modelId="{8845B2BC-A060-4031-B6EA-63BF96806E04}" srcId="{432E330B-31D9-4B39-AA95-FFCA87F3EF73}" destId="{2384C3BE-1521-4A70-AB33-2241BDAECC05}" srcOrd="3" destOrd="0" parTransId="{3E8CCC61-74B4-4699-B56A-B985FF5B32FB}" sibTransId="{90DA3690-3676-4832-B07A-C7A2D99F9D65}"/>
    <dgm:cxn modelId="{B45D91C6-FBF2-497C-8E60-78D1C7871C84}" type="presOf" srcId="{A7E1321E-96B8-45CB-8079-FBEF1476C6C6}" destId="{11871910-7398-43F9-9412-788440C2A06E}" srcOrd="0" destOrd="0" presId="urn:microsoft.com/office/officeart/2005/8/layout/vList6"/>
    <dgm:cxn modelId="{5CF824CE-0300-4C1B-AB84-45E5D7B11C50}" type="presOf" srcId="{FF7FD07A-FBAB-4F3D-999D-7AE97D1E2D4D}" destId="{E217AEDB-4E26-4E15-B8FC-A52A2E995F44}" srcOrd="0" destOrd="0" presId="urn:microsoft.com/office/officeart/2005/8/layout/vList6"/>
    <dgm:cxn modelId="{5F6BF1D0-BC49-430D-9E02-76990C0337E2}" srcId="{0E48A756-837A-4427-ACB6-A5DC926A8FFB}" destId="{B51C68FF-727C-418B-8366-6366454BDB0B}" srcOrd="0" destOrd="0" parTransId="{3A6CDD33-32C7-4632-BABB-1111B34969A8}" sibTransId="{E969642F-29D8-4A18-826C-6476D6C2713D}"/>
    <dgm:cxn modelId="{215B80E0-020F-4712-974B-E5E30764A495}" srcId="{A7E1321E-96B8-45CB-8079-FBEF1476C6C6}" destId="{4D7BBC4D-D9D9-4426-8AF9-5FD3CD3A6BE7}" srcOrd="1" destOrd="0" parTransId="{E3F976C6-1C74-40FE-AFF2-52F542322C26}" sibTransId="{A01FA886-73C9-4363-9619-5B4089658901}"/>
    <dgm:cxn modelId="{27091EE5-FBB8-4625-9080-5C180003C742}" type="presOf" srcId="{FD91AD6F-DE98-481F-A5AC-91D2233BB044}" destId="{F5F75D6F-4810-48AC-A3E9-F8B0A231E345}" srcOrd="0" destOrd="0" presId="urn:microsoft.com/office/officeart/2005/8/layout/vList6"/>
    <dgm:cxn modelId="{C277D4EE-957E-465F-866D-4B1C614B70FF}" srcId="{A7E1321E-96B8-45CB-8079-FBEF1476C6C6}" destId="{FF7FD07A-FBAB-4F3D-999D-7AE97D1E2D4D}" srcOrd="0" destOrd="0" parTransId="{C570F41E-92DD-483E-8120-C3A4E9992C79}" sibTransId="{8FD09AC8-488A-4173-B523-EE9893A580BA}"/>
    <dgm:cxn modelId="{9B4BE4EF-0A7F-407B-AA3C-B382EBFF2279}" srcId="{432E330B-31D9-4B39-AA95-FFCA87F3EF73}" destId="{FD91AD6F-DE98-481F-A5AC-91D2233BB044}" srcOrd="2" destOrd="0" parTransId="{18581FAB-9578-440C-AE1F-343F97E0062D}" sibTransId="{2DB30FBA-8B98-473C-B7DF-DF57E4C0ECA7}"/>
    <dgm:cxn modelId="{3824D6F2-814E-4821-86D2-1BCF79F6F752}" srcId="{2384C3BE-1521-4A70-AB33-2241BDAECC05}" destId="{8D1F6838-5AD3-477D-8A6D-8BE61E4D83D9}" srcOrd="1" destOrd="0" parTransId="{98F9F6C5-1F5B-4A94-9F1E-EF1B7B8A4B2A}" sibTransId="{56664A4F-B5A2-4EE2-892F-90A1426F7694}"/>
    <dgm:cxn modelId="{9EC1CA47-F021-4759-B498-F8DF5EE838AD}" type="presParOf" srcId="{6D18D5CC-6564-4133-8623-7E29E8ACDDD1}" destId="{CACCC825-B6E7-446F-B3F1-15E1DC800139}" srcOrd="0" destOrd="0" presId="urn:microsoft.com/office/officeart/2005/8/layout/vList6"/>
    <dgm:cxn modelId="{86CE3CEA-EF42-4627-BDB7-5DDB1E88A2E5}" type="presParOf" srcId="{CACCC825-B6E7-446F-B3F1-15E1DC800139}" destId="{11871910-7398-43F9-9412-788440C2A06E}" srcOrd="0" destOrd="0" presId="urn:microsoft.com/office/officeart/2005/8/layout/vList6"/>
    <dgm:cxn modelId="{7D2F9220-CCB4-42C7-BD9A-35DF32A85FBD}" type="presParOf" srcId="{CACCC825-B6E7-446F-B3F1-15E1DC800139}" destId="{E217AEDB-4E26-4E15-B8FC-A52A2E995F44}" srcOrd="1" destOrd="0" presId="urn:microsoft.com/office/officeart/2005/8/layout/vList6"/>
    <dgm:cxn modelId="{75D127E2-1C2A-462A-987D-783135D7FA10}" type="presParOf" srcId="{6D18D5CC-6564-4133-8623-7E29E8ACDDD1}" destId="{214EEEC7-719B-43EC-9AFD-22D35FAC200F}" srcOrd="1" destOrd="0" presId="urn:microsoft.com/office/officeart/2005/8/layout/vList6"/>
    <dgm:cxn modelId="{F81BC723-4F30-42A2-B809-98DE9868D6C0}" type="presParOf" srcId="{6D18D5CC-6564-4133-8623-7E29E8ACDDD1}" destId="{F4A22B0E-5261-4027-A2DB-47C1DC2DDDCF}" srcOrd="2" destOrd="0" presId="urn:microsoft.com/office/officeart/2005/8/layout/vList6"/>
    <dgm:cxn modelId="{A060D06C-269E-4F03-85D4-4CE06E02CF2F}" type="presParOf" srcId="{F4A22B0E-5261-4027-A2DB-47C1DC2DDDCF}" destId="{C38B3B99-ACCD-4AC3-BA0A-0E1E049A02EE}" srcOrd="0" destOrd="0" presId="urn:microsoft.com/office/officeart/2005/8/layout/vList6"/>
    <dgm:cxn modelId="{A9FA2E27-0F72-4164-8842-751EFA42C0EF}" type="presParOf" srcId="{F4A22B0E-5261-4027-A2DB-47C1DC2DDDCF}" destId="{851B6787-82D5-42EE-BD53-84B30F1A7C28}" srcOrd="1" destOrd="0" presId="urn:microsoft.com/office/officeart/2005/8/layout/vList6"/>
    <dgm:cxn modelId="{B34AC202-05D3-4C85-A009-9A2899B7ACF0}" type="presParOf" srcId="{6D18D5CC-6564-4133-8623-7E29E8ACDDD1}" destId="{9784F0DF-96E1-4134-BFD0-90135D4E38A2}" srcOrd="3" destOrd="0" presId="urn:microsoft.com/office/officeart/2005/8/layout/vList6"/>
    <dgm:cxn modelId="{ACE33CD1-4EDC-48BF-A293-937E6E444A57}" type="presParOf" srcId="{6D18D5CC-6564-4133-8623-7E29E8ACDDD1}" destId="{CA68642B-E9BE-4CCB-A283-A90CB41A4E10}" srcOrd="4" destOrd="0" presId="urn:microsoft.com/office/officeart/2005/8/layout/vList6"/>
    <dgm:cxn modelId="{79488663-8247-4B56-91DC-5BEB2B196FC9}" type="presParOf" srcId="{CA68642B-E9BE-4CCB-A283-A90CB41A4E10}" destId="{F5F75D6F-4810-48AC-A3E9-F8B0A231E345}" srcOrd="0" destOrd="0" presId="urn:microsoft.com/office/officeart/2005/8/layout/vList6"/>
    <dgm:cxn modelId="{9B0B3824-8783-4034-9E87-D26AC4AD86F6}" type="presParOf" srcId="{CA68642B-E9BE-4CCB-A283-A90CB41A4E10}" destId="{5D1E6F5B-D8BC-4A79-B15E-69D92F086EF0}" srcOrd="1" destOrd="0" presId="urn:microsoft.com/office/officeart/2005/8/layout/vList6"/>
    <dgm:cxn modelId="{78E05CE7-7153-4093-AD79-8D73A2A3D42F}" type="presParOf" srcId="{6D18D5CC-6564-4133-8623-7E29E8ACDDD1}" destId="{8532AF3C-13E0-45F6-B1EA-9E5B51C1C0CB}" srcOrd="5" destOrd="0" presId="urn:microsoft.com/office/officeart/2005/8/layout/vList6"/>
    <dgm:cxn modelId="{DB46FB14-05F2-4C5E-A449-FC5342E8D9D8}" type="presParOf" srcId="{6D18D5CC-6564-4133-8623-7E29E8ACDDD1}" destId="{2DF018C7-4DAC-4978-BD1E-CF9CF5BA9B0D}" srcOrd="6" destOrd="0" presId="urn:microsoft.com/office/officeart/2005/8/layout/vList6"/>
    <dgm:cxn modelId="{A4752978-75E6-4B87-B81C-00E33C461D79}" type="presParOf" srcId="{2DF018C7-4DAC-4978-BD1E-CF9CF5BA9B0D}" destId="{350960D0-E885-440C-A257-546F19AB7B28}" srcOrd="0" destOrd="0" presId="urn:microsoft.com/office/officeart/2005/8/layout/vList6"/>
    <dgm:cxn modelId="{8105A4E2-EA8A-417C-AB8E-4348A4463B01}" type="presParOf" srcId="{2DF018C7-4DAC-4978-BD1E-CF9CF5BA9B0D}" destId="{2333531A-B47B-4C20-8B1A-86CD71463CDE}" srcOrd="1" destOrd="0" presId="urn:microsoft.com/office/officeart/2005/8/layout/vList6"/>
    <dgm:cxn modelId="{0BE887FD-9CC5-48A8-ACAD-71F8CFF130FF}" type="presParOf" srcId="{6D18D5CC-6564-4133-8623-7E29E8ACDDD1}" destId="{C2F60735-465B-4D97-8F1C-CFC500F623B2}" srcOrd="7" destOrd="0" presId="urn:microsoft.com/office/officeart/2005/8/layout/vList6"/>
    <dgm:cxn modelId="{E4DB6ADE-12B3-40F7-8EF4-6DF030587383}" type="presParOf" srcId="{6D18D5CC-6564-4133-8623-7E29E8ACDDD1}" destId="{3DCEF204-3856-480A-BC50-ADFF21D25618}" srcOrd="8" destOrd="0" presId="urn:microsoft.com/office/officeart/2005/8/layout/vList6"/>
    <dgm:cxn modelId="{7F732149-2A84-41EE-8972-F44150F4477B}" type="presParOf" srcId="{3DCEF204-3856-480A-BC50-ADFF21D25618}" destId="{A1321B46-BAD9-40EE-BBE8-0C188F81A119}" srcOrd="0" destOrd="0" presId="urn:microsoft.com/office/officeart/2005/8/layout/vList6"/>
    <dgm:cxn modelId="{6C9CC97F-BA6B-495D-BA7C-A035FB3FCFE6}" type="presParOf" srcId="{3DCEF204-3856-480A-BC50-ADFF21D25618}" destId="{BE1CA109-8429-44AE-A485-D8AF6CFCF300}" srcOrd="1" destOrd="0" presId="urn:microsoft.com/office/officeart/2005/8/layout/vList6"/>
  </dgm:cxnLst>
  <dgm:bg/>
  <dgm:whole>
    <a:effectLst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90D6B-6DD3-4A17-9245-3DC487D973D2}">
      <dsp:nvSpPr>
        <dsp:cNvPr id="0" name=""/>
        <dsp:cNvSpPr/>
      </dsp:nvSpPr>
      <dsp:spPr>
        <a:xfrm>
          <a:off x="107358" y="9242"/>
          <a:ext cx="900805" cy="3759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24 febrero 2017</a:t>
          </a:r>
        </a:p>
      </dsp:txBody>
      <dsp:txXfrm>
        <a:off x="107358" y="9242"/>
        <a:ext cx="900805" cy="250644"/>
      </dsp:txXfrm>
    </dsp:sp>
    <dsp:sp modelId="{1D676642-09A5-4306-8127-FDB348955E10}">
      <dsp:nvSpPr>
        <dsp:cNvPr id="0" name=""/>
        <dsp:cNvSpPr/>
      </dsp:nvSpPr>
      <dsp:spPr>
        <a:xfrm>
          <a:off x="6697" y="259886"/>
          <a:ext cx="1471132" cy="4731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Publicación DOF.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MX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Decreto por el que se </a:t>
          </a:r>
          <a:r>
            <a:rPr lang="es-MX" sz="1200" kern="1200" dirty="0"/>
            <a:t>reforman</a:t>
          </a:r>
          <a:r>
            <a:rPr lang="es-MX" sz="1100" kern="1200" dirty="0"/>
            <a:t> los </a:t>
          </a:r>
          <a:r>
            <a:rPr lang="es-MX" sz="1200" kern="1200" dirty="0"/>
            <a:t>artículos 107 y 123 de la Constitución Política de los Estados </a:t>
          </a:r>
          <a:r>
            <a:rPr lang="es-MX" sz="1400" kern="1200" dirty="0"/>
            <a:t>Unidos</a:t>
          </a:r>
          <a:r>
            <a:rPr lang="es-MX" sz="1200" kern="1200" dirty="0"/>
            <a:t> Mexicanos.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MX" sz="14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200" kern="1200" dirty="0"/>
            <a:t>Estados deberán realizar adecuaciones legislativas.</a:t>
          </a:r>
        </a:p>
      </dsp:txBody>
      <dsp:txXfrm>
        <a:off x="49785" y="302974"/>
        <a:ext cx="1384956" cy="4645319"/>
      </dsp:txXfrm>
    </dsp:sp>
    <dsp:sp modelId="{1C8021D8-CBCB-432C-ADFB-18185EBE5483}">
      <dsp:nvSpPr>
        <dsp:cNvPr id="0" name=""/>
        <dsp:cNvSpPr/>
      </dsp:nvSpPr>
      <dsp:spPr>
        <a:xfrm>
          <a:off x="1250311" y="22427"/>
          <a:ext cx="513353" cy="2242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400" kern="1200"/>
        </a:p>
      </dsp:txBody>
      <dsp:txXfrm>
        <a:off x="1250311" y="67282"/>
        <a:ext cx="446071" cy="134564"/>
      </dsp:txXfrm>
    </dsp:sp>
    <dsp:sp modelId="{6230CE9E-F748-43BB-8419-430105509D74}">
      <dsp:nvSpPr>
        <dsp:cNvPr id="0" name=""/>
        <dsp:cNvSpPr/>
      </dsp:nvSpPr>
      <dsp:spPr>
        <a:xfrm>
          <a:off x="1976755" y="9242"/>
          <a:ext cx="900805" cy="3759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26 abril 2018</a:t>
          </a:r>
        </a:p>
      </dsp:txBody>
      <dsp:txXfrm>
        <a:off x="1976755" y="9242"/>
        <a:ext cx="900805" cy="250644"/>
      </dsp:txXfrm>
    </dsp:sp>
    <dsp:sp modelId="{F55201BD-4ED7-44B8-AE1E-DB2915D09750}">
      <dsp:nvSpPr>
        <dsp:cNvPr id="0" name=""/>
        <dsp:cNvSpPr/>
      </dsp:nvSpPr>
      <dsp:spPr>
        <a:xfrm>
          <a:off x="1839562" y="259886"/>
          <a:ext cx="1544196" cy="4731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Publicación Periódico Oficial del Gobierno del Estado.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MX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Se </a:t>
          </a:r>
          <a:r>
            <a:rPr lang="es-MX" sz="1050" kern="1200" dirty="0"/>
            <a:t>adicionan</a:t>
          </a:r>
          <a:r>
            <a:rPr lang="es-MX" sz="1100" kern="1200" dirty="0"/>
            <a:t> y reforman artículos de la Constitución Política para el Estado de Guanajuato.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MX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Congreso de Estado deberá efectuar los ajustes normativos que correspondan.</a:t>
          </a:r>
        </a:p>
      </dsp:txBody>
      <dsp:txXfrm>
        <a:off x="1884790" y="305114"/>
        <a:ext cx="1453740" cy="4641039"/>
      </dsp:txXfrm>
    </dsp:sp>
    <dsp:sp modelId="{DC804486-E4B8-4E13-8A94-80F8C3685B4D}">
      <dsp:nvSpPr>
        <dsp:cNvPr id="0" name=""/>
        <dsp:cNvSpPr/>
      </dsp:nvSpPr>
      <dsp:spPr>
        <a:xfrm>
          <a:off x="3122252" y="22427"/>
          <a:ext cx="518746" cy="2242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400" kern="1200"/>
        </a:p>
      </dsp:txBody>
      <dsp:txXfrm>
        <a:off x="3122252" y="67282"/>
        <a:ext cx="451464" cy="134564"/>
      </dsp:txXfrm>
    </dsp:sp>
    <dsp:sp modelId="{8622EBCF-5E90-4A78-9DDC-71B5CF98A00E}">
      <dsp:nvSpPr>
        <dsp:cNvPr id="0" name=""/>
        <dsp:cNvSpPr/>
      </dsp:nvSpPr>
      <dsp:spPr>
        <a:xfrm>
          <a:off x="3856327" y="9242"/>
          <a:ext cx="900805" cy="3759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1° mayo 2019</a:t>
          </a:r>
        </a:p>
      </dsp:txBody>
      <dsp:txXfrm>
        <a:off x="3856327" y="9242"/>
        <a:ext cx="900805" cy="250644"/>
      </dsp:txXfrm>
    </dsp:sp>
    <dsp:sp modelId="{DCE45264-CD01-4B34-905B-F1E7EFD71809}">
      <dsp:nvSpPr>
        <dsp:cNvPr id="0" name=""/>
        <dsp:cNvSpPr/>
      </dsp:nvSpPr>
      <dsp:spPr>
        <a:xfrm>
          <a:off x="3745491" y="259886"/>
          <a:ext cx="1491481" cy="4731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050" kern="1200" dirty="0"/>
            <a:t>Publicación DOF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MX" sz="120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050" kern="1200" dirty="0"/>
            <a:t>Decreto que reforman, adicionan y derogan diversas disposiciones de la Ley Federal del Trabajo. 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MX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050" kern="1200" dirty="0"/>
            <a:t>Los Centros de Conciliación Locales y los Tribunales del Poder Judicial de los Estados iniciarán actividades dentro del plazo máximo de 3 años. </a:t>
          </a:r>
        </a:p>
      </dsp:txBody>
      <dsp:txXfrm>
        <a:off x="3789175" y="303570"/>
        <a:ext cx="1404113" cy="4644127"/>
      </dsp:txXfrm>
    </dsp:sp>
    <dsp:sp modelId="{1C30B65D-ED8F-49AE-B4CD-6249C816B9F4}">
      <dsp:nvSpPr>
        <dsp:cNvPr id="0" name=""/>
        <dsp:cNvSpPr/>
      </dsp:nvSpPr>
      <dsp:spPr>
        <a:xfrm rot="62458">
          <a:off x="4991999" y="39404"/>
          <a:ext cx="498086" cy="2242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400" kern="1200"/>
        </a:p>
      </dsp:txBody>
      <dsp:txXfrm>
        <a:off x="4992005" y="83648"/>
        <a:ext cx="430804" cy="134564"/>
      </dsp:txXfrm>
    </dsp:sp>
    <dsp:sp modelId="{6E4264E2-B06E-4710-A4A8-B3B7E4621E0B}">
      <dsp:nvSpPr>
        <dsp:cNvPr id="0" name=""/>
        <dsp:cNvSpPr/>
      </dsp:nvSpPr>
      <dsp:spPr>
        <a:xfrm>
          <a:off x="5696764" y="42683"/>
          <a:ext cx="900805" cy="3759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18 junio 2019</a:t>
          </a:r>
        </a:p>
      </dsp:txBody>
      <dsp:txXfrm>
        <a:off x="5696764" y="42683"/>
        <a:ext cx="900805" cy="250644"/>
      </dsp:txXfrm>
    </dsp:sp>
    <dsp:sp modelId="{5E2AAC7F-209D-4CEA-A51A-8B02C2B8DA0D}">
      <dsp:nvSpPr>
        <dsp:cNvPr id="0" name=""/>
        <dsp:cNvSpPr/>
      </dsp:nvSpPr>
      <dsp:spPr>
        <a:xfrm>
          <a:off x="5598706" y="306613"/>
          <a:ext cx="1465925" cy="46513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Firma del Acuerdo de Coordinación entre los Poderes Ejecutivo, Legislativo y Judicial.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MX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Establecer mecanismo de coordinación interinstitucional entre los Poderes.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Llevar acabo acciones para establecer el diseño y bases de implementación.</a:t>
          </a:r>
        </a:p>
      </dsp:txBody>
      <dsp:txXfrm>
        <a:off x="5641641" y="349548"/>
        <a:ext cx="1380055" cy="4565458"/>
      </dsp:txXfrm>
    </dsp:sp>
    <dsp:sp modelId="{C06DB662-A65A-4A0C-A5B0-A621147112FC}">
      <dsp:nvSpPr>
        <dsp:cNvPr id="0" name=""/>
        <dsp:cNvSpPr/>
      </dsp:nvSpPr>
      <dsp:spPr>
        <a:xfrm rot="21535719">
          <a:off x="6819386" y="38899"/>
          <a:ext cx="470422" cy="2242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400" kern="1200"/>
        </a:p>
      </dsp:txBody>
      <dsp:txXfrm>
        <a:off x="6819392" y="84383"/>
        <a:ext cx="403140" cy="134564"/>
      </dsp:txXfrm>
    </dsp:sp>
    <dsp:sp modelId="{3203B708-B8D9-4291-8055-B16F3302A928}">
      <dsp:nvSpPr>
        <dsp:cNvPr id="0" name=""/>
        <dsp:cNvSpPr/>
      </dsp:nvSpPr>
      <dsp:spPr>
        <a:xfrm>
          <a:off x="7485003" y="9242"/>
          <a:ext cx="900805" cy="37596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19050" numCol="1" spcCol="1270" anchor="t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 dirty="0"/>
        </a:p>
      </dsp:txBody>
      <dsp:txXfrm>
        <a:off x="7485003" y="9242"/>
        <a:ext cx="900805" cy="250644"/>
      </dsp:txXfrm>
    </dsp:sp>
    <dsp:sp modelId="{2E945C4F-BEB4-4A5A-AFF8-6C964CCBA1FD}">
      <dsp:nvSpPr>
        <dsp:cNvPr id="0" name=""/>
        <dsp:cNvSpPr/>
      </dsp:nvSpPr>
      <dsp:spPr>
        <a:xfrm>
          <a:off x="7270732" y="269129"/>
          <a:ext cx="1387086" cy="4731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Instalación de la Comisión Estatal para la Implementación de la Reforma Laboral en Guanajuato. </a:t>
          </a:r>
        </a:p>
      </dsp:txBody>
      <dsp:txXfrm>
        <a:off x="7311358" y="309755"/>
        <a:ext cx="1305834" cy="46502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DB49E4-A0B3-4ED3-9EB6-652DFBE114B3}">
      <dsp:nvSpPr>
        <dsp:cNvPr id="0" name=""/>
        <dsp:cNvSpPr/>
      </dsp:nvSpPr>
      <dsp:spPr>
        <a:xfrm>
          <a:off x="0" y="220567"/>
          <a:ext cx="2447925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C63FA5-168E-4F34-90CD-336B2233D95E}">
      <dsp:nvSpPr>
        <dsp:cNvPr id="0" name=""/>
        <dsp:cNvSpPr/>
      </dsp:nvSpPr>
      <dsp:spPr>
        <a:xfrm>
          <a:off x="122396" y="13927"/>
          <a:ext cx="1713547" cy="41328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768" tIns="0" rIns="6476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Ejecutivo</a:t>
          </a:r>
        </a:p>
      </dsp:txBody>
      <dsp:txXfrm>
        <a:off x="142571" y="34102"/>
        <a:ext cx="1673197" cy="372930"/>
      </dsp:txXfrm>
    </dsp:sp>
    <dsp:sp modelId="{67E3344B-0931-4C7F-B737-59EB74574885}">
      <dsp:nvSpPr>
        <dsp:cNvPr id="0" name=""/>
        <dsp:cNvSpPr/>
      </dsp:nvSpPr>
      <dsp:spPr>
        <a:xfrm>
          <a:off x="0" y="855607"/>
          <a:ext cx="2447925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F87107-2DAD-40DD-991D-E4B6C42C1BF1}">
      <dsp:nvSpPr>
        <dsp:cNvPr id="0" name=""/>
        <dsp:cNvSpPr/>
      </dsp:nvSpPr>
      <dsp:spPr>
        <a:xfrm>
          <a:off x="122396" y="648967"/>
          <a:ext cx="1713547" cy="41328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768" tIns="0" rIns="6476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Legislativo</a:t>
          </a:r>
        </a:p>
      </dsp:txBody>
      <dsp:txXfrm>
        <a:off x="142571" y="669142"/>
        <a:ext cx="1673197" cy="372930"/>
      </dsp:txXfrm>
    </dsp:sp>
    <dsp:sp modelId="{278F7DB3-962A-445A-AB05-FD36FC3FBF58}">
      <dsp:nvSpPr>
        <dsp:cNvPr id="0" name=""/>
        <dsp:cNvSpPr/>
      </dsp:nvSpPr>
      <dsp:spPr>
        <a:xfrm>
          <a:off x="0" y="1490647"/>
          <a:ext cx="2447925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266B74-8582-4264-9C9F-7363F0EB35AE}">
      <dsp:nvSpPr>
        <dsp:cNvPr id="0" name=""/>
        <dsp:cNvSpPr/>
      </dsp:nvSpPr>
      <dsp:spPr>
        <a:xfrm>
          <a:off x="122396" y="1284007"/>
          <a:ext cx="1713547" cy="41328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4768" tIns="0" rIns="6476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Judicial</a:t>
          </a:r>
        </a:p>
      </dsp:txBody>
      <dsp:txXfrm>
        <a:off x="142571" y="1304182"/>
        <a:ext cx="1673197" cy="372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BAA64-FE47-4C99-8B50-7BF5D258FFEE}">
      <dsp:nvSpPr>
        <dsp:cNvPr id="0" name=""/>
        <dsp:cNvSpPr/>
      </dsp:nvSpPr>
      <dsp:spPr>
        <a:xfrm>
          <a:off x="2923976" y="1384"/>
          <a:ext cx="2188149" cy="163476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0800" dist="38100" dir="16200000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Normatividad</a:t>
          </a:r>
        </a:p>
      </dsp:txBody>
      <dsp:txXfrm>
        <a:off x="3244423" y="240790"/>
        <a:ext cx="1547255" cy="1155953"/>
      </dsp:txXfrm>
    </dsp:sp>
    <dsp:sp modelId="{D5F56561-24BC-4EE2-A94B-0B966BB76EC7}">
      <dsp:nvSpPr>
        <dsp:cNvPr id="0" name=""/>
        <dsp:cNvSpPr/>
      </dsp:nvSpPr>
      <dsp:spPr>
        <a:xfrm rot="2160000">
          <a:off x="4875313" y="1275960"/>
          <a:ext cx="303414" cy="55173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300" kern="1200"/>
        </a:p>
      </dsp:txBody>
      <dsp:txXfrm>
        <a:off x="4884005" y="1359556"/>
        <a:ext cx="212390" cy="331039"/>
      </dsp:txXfrm>
    </dsp:sp>
    <dsp:sp modelId="{866002BD-81CE-405F-B601-704400CC2E8D}">
      <dsp:nvSpPr>
        <dsp:cNvPr id="0" name=""/>
        <dsp:cNvSpPr/>
      </dsp:nvSpPr>
      <dsp:spPr>
        <a:xfrm>
          <a:off x="5025998" y="1443801"/>
          <a:ext cx="1954737" cy="163476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Capacitación</a:t>
          </a:r>
        </a:p>
      </dsp:txBody>
      <dsp:txXfrm>
        <a:off x="5312263" y="1683207"/>
        <a:ext cx="1382207" cy="1155953"/>
      </dsp:txXfrm>
    </dsp:sp>
    <dsp:sp modelId="{ECFA80D4-7816-422C-ACDA-CE1ED299D037}">
      <dsp:nvSpPr>
        <dsp:cNvPr id="0" name=""/>
        <dsp:cNvSpPr/>
      </dsp:nvSpPr>
      <dsp:spPr>
        <a:xfrm rot="6480000">
          <a:off x="5416665" y="3141454"/>
          <a:ext cx="422100" cy="55173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300" kern="1200"/>
        </a:p>
      </dsp:txBody>
      <dsp:txXfrm rot="10800000">
        <a:off x="5499545" y="3191585"/>
        <a:ext cx="295470" cy="331039"/>
      </dsp:txXfrm>
    </dsp:sp>
    <dsp:sp modelId="{20693935-DF74-45CC-B2F5-B6E91188E363}">
      <dsp:nvSpPr>
        <dsp:cNvPr id="0" name=""/>
        <dsp:cNvSpPr/>
      </dsp:nvSpPr>
      <dsp:spPr>
        <a:xfrm>
          <a:off x="4287251" y="3777680"/>
          <a:ext cx="1915585" cy="163476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Difusión</a:t>
          </a:r>
        </a:p>
      </dsp:txBody>
      <dsp:txXfrm>
        <a:off x="4567782" y="4017086"/>
        <a:ext cx="1354523" cy="1155953"/>
      </dsp:txXfrm>
    </dsp:sp>
    <dsp:sp modelId="{D1A78A6F-6C5C-41ED-B352-C4639D31A2E5}">
      <dsp:nvSpPr>
        <dsp:cNvPr id="0" name=""/>
        <dsp:cNvSpPr/>
      </dsp:nvSpPr>
      <dsp:spPr>
        <a:xfrm rot="10800000">
          <a:off x="3892217" y="4319196"/>
          <a:ext cx="279157" cy="55173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300" kern="1200"/>
        </a:p>
      </dsp:txBody>
      <dsp:txXfrm rot="10800000">
        <a:off x="3975964" y="4429543"/>
        <a:ext cx="195410" cy="331039"/>
      </dsp:txXfrm>
    </dsp:sp>
    <dsp:sp modelId="{D61FF551-8377-4CD2-A5FD-2D6D4EA8CCE6}">
      <dsp:nvSpPr>
        <dsp:cNvPr id="0" name=""/>
        <dsp:cNvSpPr/>
      </dsp:nvSpPr>
      <dsp:spPr>
        <a:xfrm>
          <a:off x="1821576" y="3777680"/>
          <a:ext cx="1938962" cy="163476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Seguimiento y Evaluación</a:t>
          </a:r>
        </a:p>
      </dsp:txBody>
      <dsp:txXfrm>
        <a:off x="2105530" y="4017086"/>
        <a:ext cx="1371054" cy="1155953"/>
      </dsp:txXfrm>
    </dsp:sp>
    <dsp:sp modelId="{2CA05EE6-8DF7-4811-9FB8-529F8C9E8846}">
      <dsp:nvSpPr>
        <dsp:cNvPr id="0" name=""/>
        <dsp:cNvSpPr/>
      </dsp:nvSpPr>
      <dsp:spPr>
        <a:xfrm rot="15120000">
          <a:off x="2203737" y="3162655"/>
          <a:ext cx="423074" cy="55173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300" kern="1200"/>
        </a:p>
      </dsp:txBody>
      <dsp:txXfrm rot="10800000">
        <a:off x="2286809" y="3333357"/>
        <a:ext cx="296152" cy="331039"/>
      </dsp:txXfrm>
    </dsp:sp>
    <dsp:sp modelId="{4115DD72-12AF-4FE6-842F-0ED0582111E9}">
      <dsp:nvSpPr>
        <dsp:cNvPr id="0" name=""/>
        <dsp:cNvSpPr/>
      </dsp:nvSpPr>
      <dsp:spPr>
        <a:xfrm>
          <a:off x="1096463" y="1443801"/>
          <a:ext cx="1872541" cy="163476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Finanzas</a:t>
          </a:r>
        </a:p>
      </dsp:txBody>
      <dsp:txXfrm>
        <a:off x="1370690" y="1683207"/>
        <a:ext cx="1324087" cy="1155953"/>
      </dsp:txXfrm>
    </dsp:sp>
    <dsp:sp modelId="{7E359E90-0462-42E7-A70D-3A12A05931D3}">
      <dsp:nvSpPr>
        <dsp:cNvPr id="0" name=""/>
        <dsp:cNvSpPr/>
      </dsp:nvSpPr>
      <dsp:spPr>
        <a:xfrm rot="19440000">
          <a:off x="2828171" y="1292853"/>
          <a:ext cx="315317" cy="55173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300" kern="1200"/>
        </a:p>
      </dsp:txBody>
      <dsp:txXfrm>
        <a:off x="2837204" y="1431001"/>
        <a:ext cx="220722" cy="3310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7AEDB-4E26-4E15-B8FC-A52A2E995F44}">
      <dsp:nvSpPr>
        <dsp:cNvPr id="0" name=""/>
        <dsp:cNvSpPr/>
      </dsp:nvSpPr>
      <dsp:spPr>
        <a:xfrm>
          <a:off x="2697479" y="1728"/>
          <a:ext cx="4046220" cy="935984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300" b="1" kern="1200" dirty="0">
              <a:latin typeface="Century Gothic" panose="020B0502020202020204" pitchFamily="34" charset="0"/>
            </a:rPr>
            <a:t>Presidencia: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300" kern="1200" dirty="0">
              <a:latin typeface="Century Gothic" panose="020B0502020202020204" pitchFamily="34" charset="0"/>
            </a:rPr>
            <a:t>Representantes de los Poderes Ejecutivo, Legislativo y Judicial</a:t>
          </a:r>
          <a:r>
            <a:rPr lang="es-MX" sz="1000" kern="1200" dirty="0">
              <a:latin typeface="Century Gothic" panose="020B0502020202020204" pitchFamily="34" charset="0"/>
            </a:rPr>
            <a:t>.</a:t>
          </a:r>
        </a:p>
      </dsp:txBody>
      <dsp:txXfrm>
        <a:off x="2697479" y="118726"/>
        <a:ext cx="3695226" cy="701988"/>
      </dsp:txXfrm>
    </dsp:sp>
    <dsp:sp modelId="{11871910-7398-43F9-9412-788440C2A06E}">
      <dsp:nvSpPr>
        <dsp:cNvPr id="0" name=""/>
        <dsp:cNvSpPr/>
      </dsp:nvSpPr>
      <dsp:spPr>
        <a:xfrm>
          <a:off x="0" y="1728"/>
          <a:ext cx="2697479" cy="93598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Subcomisión NORMATIVIDAD</a:t>
          </a:r>
        </a:p>
      </dsp:txBody>
      <dsp:txXfrm>
        <a:off x="45691" y="47419"/>
        <a:ext cx="2606097" cy="844602"/>
      </dsp:txXfrm>
    </dsp:sp>
    <dsp:sp modelId="{851B6787-82D5-42EE-BD53-84B30F1A7C28}">
      <dsp:nvSpPr>
        <dsp:cNvPr id="0" name=""/>
        <dsp:cNvSpPr/>
      </dsp:nvSpPr>
      <dsp:spPr>
        <a:xfrm>
          <a:off x="2697479" y="1031311"/>
          <a:ext cx="4046220" cy="935984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300" b="1" kern="1200" dirty="0">
              <a:latin typeface="Century Gothic" panose="020B0502020202020204" pitchFamily="34" charset="0"/>
            </a:rPr>
            <a:t>Presidencia: 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300" kern="1200">
              <a:latin typeface="Century Gothic" panose="020B0502020202020204" pitchFamily="34" charset="0"/>
            </a:rPr>
            <a:t>Representantes de los Poderes Ejecutivo, Legislativo y Judicial.</a:t>
          </a:r>
          <a:endParaRPr lang="es-MX" sz="1300" kern="1200" dirty="0">
            <a:latin typeface="Century Gothic" panose="020B0502020202020204" pitchFamily="34" charset="0"/>
          </a:endParaRPr>
        </a:p>
      </dsp:txBody>
      <dsp:txXfrm>
        <a:off x="2697479" y="1148309"/>
        <a:ext cx="3695226" cy="701988"/>
      </dsp:txXfrm>
    </dsp:sp>
    <dsp:sp modelId="{C38B3B99-ACCD-4AC3-BA0A-0E1E049A02EE}">
      <dsp:nvSpPr>
        <dsp:cNvPr id="0" name=""/>
        <dsp:cNvSpPr/>
      </dsp:nvSpPr>
      <dsp:spPr>
        <a:xfrm>
          <a:off x="0" y="1031311"/>
          <a:ext cx="2697479" cy="93598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Subcomisión FINANZAS</a:t>
          </a:r>
        </a:p>
      </dsp:txBody>
      <dsp:txXfrm>
        <a:off x="45691" y="1077002"/>
        <a:ext cx="2606097" cy="844602"/>
      </dsp:txXfrm>
    </dsp:sp>
    <dsp:sp modelId="{5D1E6F5B-D8BC-4A79-B15E-69D92F086EF0}">
      <dsp:nvSpPr>
        <dsp:cNvPr id="0" name=""/>
        <dsp:cNvSpPr/>
      </dsp:nvSpPr>
      <dsp:spPr>
        <a:xfrm>
          <a:off x="2697479" y="2060895"/>
          <a:ext cx="4046220" cy="935984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300" b="1" kern="1200" dirty="0">
              <a:latin typeface="Century Gothic" panose="020B0502020202020204" pitchFamily="34" charset="0"/>
            </a:rPr>
            <a:t>Presidencia: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300" kern="1200">
              <a:latin typeface="Century Gothic" panose="020B0502020202020204" pitchFamily="34" charset="0"/>
            </a:rPr>
            <a:t>Representantes de los Poderes Ejecutivo, Legislativo y Judicial.</a:t>
          </a:r>
          <a:endParaRPr lang="es-MX" sz="1300" kern="1200" dirty="0">
            <a:latin typeface="Century Gothic" panose="020B0502020202020204" pitchFamily="34" charset="0"/>
          </a:endParaRPr>
        </a:p>
      </dsp:txBody>
      <dsp:txXfrm>
        <a:off x="2697479" y="2177893"/>
        <a:ext cx="3695226" cy="701988"/>
      </dsp:txXfrm>
    </dsp:sp>
    <dsp:sp modelId="{F5F75D6F-4810-48AC-A3E9-F8B0A231E345}">
      <dsp:nvSpPr>
        <dsp:cNvPr id="0" name=""/>
        <dsp:cNvSpPr/>
      </dsp:nvSpPr>
      <dsp:spPr>
        <a:xfrm>
          <a:off x="0" y="2060895"/>
          <a:ext cx="2697479" cy="93598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Subcomisión CAPACITACIÓN</a:t>
          </a:r>
        </a:p>
      </dsp:txBody>
      <dsp:txXfrm>
        <a:off x="45691" y="2106586"/>
        <a:ext cx="2606097" cy="844602"/>
      </dsp:txXfrm>
    </dsp:sp>
    <dsp:sp modelId="{2333531A-B47B-4C20-8B1A-86CD71463CDE}">
      <dsp:nvSpPr>
        <dsp:cNvPr id="0" name=""/>
        <dsp:cNvSpPr/>
      </dsp:nvSpPr>
      <dsp:spPr>
        <a:xfrm>
          <a:off x="2697479" y="3090478"/>
          <a:ext cx="4046220" cy="935984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300" b="1" kern="1200" dirty="0">
              <a:latin typeface="Century Gothic" panose="020B0502020202020204" pitchFamily="34" charset="0"/>
            </a:rPr>
            <a:t>Presidencia: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300" kern="1200" dirty="0">
              <a:latin typeface="Century Gothic" panose="020B0502020202020204" pitchFamily="34" charset="0"/>
            </a:rPr>
            <a:t>Representantes de los Poderes Ejecutivo, Legislativo y Judicial.</a:t>
          </a:r>
        </a:p>
      </dsp:txBody>
      <dsp:txXfrm>
        <a:off x="2697479" y="3207476"/>
        <a:ext cx="3695226" cy="701988"/>
      </dsp:txXfrm>
    </dsp:sp>
    <dsp:sp modelId="{350960D0-E885-440C-A257-546F19AB7B28}">
      <dsp:nvSpPr>
        <dsp:cNvPr id="0" name=""/>
        <dsp:cNvSpPr/>
      </dsp:nvSpPr>
      <dsp:spPr>
        <a:xfrm>
          <a:off x="0" y="3090478"/>
          <a:ext cx="2697479" cy="93598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Subcomisión DIFUSIÓN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entury Gothic" panose="020B0502020202020204" pitchFamily="34" charset="0"/>
          </a:endParaRPr>
        </a:p>
      </dsp:txBody>
      <dsp:txXfrm>
        <a:off x="45691" y="3136169"/>
        <a:ext cx="2606097" cy="844602"/>
      </dsp:txXfrm>
    </dsp:sp>
    <dsp:sp modelId="{BE1CA109-8429-44AE-A485-D8AF6CFCF300}">
      <dsp:nvSpPr>
        <dsp:cNvPr id="0" name=""/>
        <dsp:cNvSpPr/>
      </dsp:nvSpPr>
      <dsp:spPr>
        <a:xfrm>
          <a:off x="2625821" y="4121790"/>
          <a:ext cx="4046220" cy="935984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300" b="1" kern="1200">
              <a:latin typeface="Century Gothic" panose="020B0502020202020204" pitchFamily="34" charset="0"/>
            </a:rPr>
            <a:t>Presidencia:</a:t>
          </a:r>
          <a:endParaRPr lang="es-MX" sz="1300" b="1" kern="1200" dirty="0">
            <a:latin typeface="Century Gothic" panose="020B0502020202020204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300" kern="1200" dirty="0">
              <a:latin typeface="Century Gothic" panose="020B0502020202020204" pitchFamily="34" charset="0"/>
            </a:rPr>
            <a:t>Representantes de los Poderes Ejecutivo, Legislativo y Judicial.</a:t>
          </a:r>
        </a:p>
      </dsp:txBody>
      <dsp:txXfrm>
        <a:off x="2625821" y="4238788"/>
        <a:ext cx="3695226" cy="701988"/>
      </dsp:txXfrm>
    </dsp:sp>
    <dsp:sp modelId="{A1321B46-BAD9-40EE-BBE8-0C188F81A119}">
      <dsp:nvSpPr>
        <dsp:cNvPr id="0" name=""/>
        <dsp:cNvSpPr/>
      </dsp:nvSpPr>
      <dsp:spPr>
        <a:xfrm>
          <a:off x="40044" y="4124324"/>
          <a:ext cx="2617391" cy="927457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rPr>
            <a:t>Subcomisión SEGUIMIENTO Y EVALUACIÓN</a:t>
          </a:r>
        </a:p>
      </dsp:txBody>
      <dsp:txXfrm>
        <a:off x="85319" y="4169599"/>
        <a:ext cx="2526841" cy="8369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D1D2-B479-4386-8B82-C86BA3182786}" type="datetimeFigureOut">
              <a:rPr lang="es-MX" smtClean="0"/>
              <a:t>21/09/2020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5697-FCE3-4872-AF89-9AF3D7BBFD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3039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D1D2-B479-4386-8B82-C86BA3182786}" type="datetimeFigureOut">
              <a:rPr lang="es-MX" smtClean="0"/>
              <a:t>21/09/2020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5697-FCE3-4872-AF89-9AF3D7BBFD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1251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D1D2-B479-4386-8B82-C86BA3182786}" type="datetimeFigureOut">
              <a:rPr lang="es-MX" smtClean="0"/>
              <a:t>21/09/2020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5697-FCE3-4872-AF89-9AF3D7BBFD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7314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3129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70481" y="609676"/>
            <a:ext cx="6003036" cy="507831"/>
          </a:xfrm>
        </p:spPr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8089" y="3138932"/>
            <a:ext cx="4463415" cy="323165"/>
          </a:xfrm>
        </p:spPr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860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70481" y="609676"/>
            <a:ext cx="6003036" cy="507831"/>
          </a:xfrm>
        </p:spPr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5916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70481" y="609676"/>
            <a:ext cx="6003036" cy="507831"/>
          </a:xfrm>
        </p:spPr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6727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173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2C6AE51-0DFD-400D-AF45-C593AE9FDA18}" type="datetimeFigureOut">
              <a:rPr lang="es-MX" smtClean="0"/>
              <a:t>21/09/2020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539108BA-FF60-40CD-8248-19F5245446A3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0896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D1D2-B479-4386-8B82-C86BA3182786}" type="datetimeFigureOut">
              <a:rPr lang="es-MX" smtClean="0"/>
              <a:t>21/09/2020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5697-FCE3-4872-AF89-9AF3D7BBFD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9457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D1D2-B479-4386-8B82-C86BA3182786}" type="datetimeFigureOut">
              <a:rPr lang="es-MX" smtClean="0"/>
              <a:t>21/09/2020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5697-FCE3-4872-AF89-9AF3D7BBFD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084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D1D2-B479-4386-8B82-C86BA3182786}" type="datetimeFigureOut">
              <a:rPr lang="es-MX" smtClean="0"/>
              <a:t>21/09/2020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5697-FCE3-4872-AF89-9AF3D7BBFD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5817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D1D2-B479-4386-8B82-C86BA3182786}" type="datetimeFigureOut">
              <a:rPr lang="es-MX" smtClean="0"/>
              <a:t>21/09/2020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5697-FCE3-4872-AF89-9AF3D7BBFD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5713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D1D2-B479-4386-8B82-C86BA3182786}" type="datetimeFigureOut">
              <a:rPr lang="es-MX" smtClean="0"/>
              <a:t>21/09/2020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5697-FCE3-4872-AF89-9AF3D7BBFD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470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D1D2-B479-4386-8B82-C86BA3182786}" type="datetimeFigureOut">
              <a:rPr lang="es-MX" smtClean="0"/>
              <a:t>21/09/2020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5697-FCE3-4872-AF89-9AF3D7BBFD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7243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D1D2-B479-4386-8B82-C86BA3182786}" type="datetimeFigureOut">
              <a:rPr lang="es-MX" smtClean="0"/>
              <a:t>21/09/2020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5697-FCE3-4872-AF89-9AF3D7BBFD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536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DD1D2-B479-4386-8B82-C86BA3182786}" type="datetimeFigureOut">
              <a:rPr lang="es-MX" smtClean="0"/>
              <a:t>21/09/2020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5697-FCE3-4872-AF89-9AF3D7BBFD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9295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DD1D2-B479-4386-8B82-C86BA3182786}" type="datetimeFigureOut">
              <a:rPr lang="es-MX" smtClean="0"/>
              <a:t>21/09/2020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85697-FCE3-4872-AF89-9AF3D7BBFDB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8777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70481" y="609676"/>
            <a:ext cx="6003036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8089" y="3138932"/>
            <a:ext cx="446341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6389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Presentacion%20Congreso%2021092020/4-%20ESTM%20MOB..xlsx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38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4B87853-657A-4006-B0E9-F912FB4E879D}"/>
              </a:ext>
            </a:extLst>
          </p:cNvPr>
          <p:cNvSpPr txBox="1"/>
          <p:nvPr/>
        </p:nvSpPr>
        <p:spPr>
          <a:xfrm>
            <a:off x="419100" y="476250"/>
            <a:ext cx="83058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REUNIÓN - CONGRESO DEL ESTADO</a:t>
            </a:r>
          </a:p>
          <a:p>
            <a:pPr algn="ctr"/>
            <a:endParaRPr lang="es-MX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s-MX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AVANCES DE LA IMPLEMENTACIÓN DE LA REFORMA LABORAL EN GUANAJUATO 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9E484C3-92CA-4048-9404-4146850706D2}"/>
              </a:ext>
            </a:extLst>
          </p:cNvPr>
          <p:cNvSpPr txBox="1"/>
          <p:nvPr/>
        </p:nvSpPr>
        <p:spPr>
          <a:xfrm>
            <a:off x="5924550" y="4705350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21 de septiembre de 2020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A255085-37D9-4034-BE13-4435CBCCC321}"/>
              </a:ext>
            </a:extLst>
          </p:cNvPr>
          <p:cNvSpPr txBox="1"/>
          <p:nvPr/>
        </p:nvSpPr>
        <p:spPr>
          <a:xfrm>
            <a:off x="3219450" y="3621851"/>
            <a:ext cx="5686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Mgdo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Héctor Tinajero Muñoz</a:t>
            </a:r>
          </a:p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Presidente del Supremo Tribunal de Justicia y del Consejo del Poder Judicial del Estado</a:t>
            </a:r>
          </a:p>
        </p:txBody>
      </p:sp>
    </p:spTree>
    <p:extLst>
      <p:ext uri="{BB962C8B-B14F-4D97-AF65-F5344CB8AC3E}">
        <p14:creationId xmlns:p14="http://schemas.microsoft.com/office/powerpoint/2010/main" val="158420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938512" y="5699446"/>
            <a:ext cx="2143264" cy="211718"/>
          </a:xfrm>
        </p:spPr>
        <p:txBody>
          <a:bodyPr>
            <a:norm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Dirección de Servicios de Apoyo</a:t>
            </a:r>
          </a:p>
        </p:txBody>
      </p:sp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5667486" y="967636"/>
            <a:ext cx="2542052" cy="473975"/>
          </a:xfrm>
        </p:spPr>
        <p:txBody>
          <a:bodyPr>
            <a:normAutofit/>
          </a:bodyPr>
          <a:lstStyle/>
          <a:p>
            <a:pPr algn="ctr"/>
            <a:r>
              <a:rPr lang="es-MX" sz="1650" dirty="0">
                <a:solidFill>
                  <a:schemeClr val="bg1"/>
                </a:solidFill>
              </a:rPr>
              <a:t>Proyecto</a:t>
            </a:r>
            <a:br>
              <a:rPr lang="es-MX" sz="1650" dirty="0">
                <a:solidFill>
                  <a:schemeClr val="bg1"/>
                </a:solidFill>
              </a:rPr>
            </a:br>
            <a:r>
              <a:rPr lang="es-MX" sz="1650" dirty="0">
                <a:solidFill>
                  <a:schemeClr val="bg1"/>
                </a:solidFill>
              </a:rPr>
              <a:t>(Juzgado Primer Nivel)</a:t>
            </a:r>
            <a:endParaRPr lang="es-MX" sz="2100" dirty="0">
              <a:solidFill>
                <a:schemeClr val="bg1"/>
              </a:solidFill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5696218" y="2117812"/>
            <a:ext cx="2809683" cy="3019229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s-MX" sz="1500" b="1" spc="-38" dirty="0">
                <a:solidFill>
                  <a:prstClr val="black"/>
                </a:solidFill>
                <a:latin typeface="Calibri"/>
              </a:rPr>
              <a:t>Listado de espacios.</a:t>
            </a:r>
          </a:p>
          <a:p>
            <a:pPr defTabSz="685800"/>
            <a:endParaRPr lang="es-MX" sz="1500" b="1" spc="-38" dirty="0">
              <a:solidFill>
                <a:prstClr val="black"/>
              </a:solidFill>
              <a:latin typeface="Calibri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Cafetería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Dispensario y Lactario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Cubo de escaleras p/personal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Oficialía de partes y Central de Actuarios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Archivo y fotocopiado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Módulo de sanitarios p/público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Módulo de atención al público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2 Salas de Audiencia Chicas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</a:t>
            </a:r>
            <a:r>
              <a:rPr lang="es-MX" sz="1050" spc="-38" dirty="0" err="1">
                <a:solidFill>
                  <a:prstClr val="black"/>
                </a:solidFill>
                <a:latin typeface="Calibri"/>
              </a:rPr>
              <a:t>Site</a:t>
            </a:r>
            <a:endParaRPr lang="es-MX" sz="1050" spc="-38" dirty="0">
              <a:solidFill>
                <a:prstClr val="black"/>
              </a:solidFill>
              <a:latin typeface="Calibri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2 Salas de Testigos Patrón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2 Salas de Testigos Trabajador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Módulo de Sanitarios Testigos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Salas de espera Obreros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Salas de espera Patrones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3 Privados de Jueces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3 Privados de Secretarios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Área secretarial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Café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módulo de Sanitarios p/personal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Cubo de escaleras y elevador p/personal</a:t>
            </a:r>
            <a:endParaRPr lang="es-MX" sz="1050" b="1" spc="-38" dirty="0">
              <a:solidFill>
                <a:prstClr val="black"/>
              </a:solidFill>
              <a:latin typeface="Calibri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Salidas de emergencia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/>
          <a:srcRect l="16560" t="11854" r="57584" b="22103"/>
          <a:stretch/>
        </p:blipFill>
        <p:spPr>
          <a:xfrm>
            <a:off x="342900" y="1460415"/>
            <a:ext cx="5029200" cy="445075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92536C15-D572-4480-BB97-C7DB418DF568}"/>
              </a:ext>
            </a:extLst>
          </p:cNvPr>
          <p:cNvSpPr txBox="1">
            <a:spLocks/>
          </p:cNvSpPr>
          <p:nvPr/>
        </p:nvSpPr>
        <p:spPr>
          <a:xfrm>
            <a:off x="-48172" y="927768"/>
            <a:ext cx="3587338" cy="507619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r>
              <a:rPr lang="es-MX" sz="2400" b="1" spc="-38" dirty="0">
                <a:solidFill>
                  <a:prstClr val="black"/>
                </a:solidFill>
                <a:latin typeface="Calibri"/>
              </a:rPr>
              <a:t>GUANAJUATO</a:t>
            </a:r>
            <a:endParaRPr lang="es-MX" sz="3000" b="1" spc="-38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476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Y:\Proyectos de Licitación\2020\2.- LABORAL LEÓN\RENDERS\EDIFICIO PPAL_200.jpg">
            <a:extLst>
              <a:ext uri="{FF2B5EF4-FFF2-40B4-BE49-F238E27FC236}">
                <a16:creationId xmlns:a16="http://schemas.microsoft.com/office/drawing/2014/main" id="{BDBAEAE7-C9A7-4FC5-A5F2-D44D5D904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429" y="2526898"/>
            <a:ext cx="3773507" cy="194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E6B386A4-39D0-431C-BF58-C5A7EA7AA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905474"/>
              </p:ext>
            </p:extLst>
          </p:nvPr>
        </p:nvGraphicFramePr>
        <p:xfrm>
          <a:off x="219738" y="319387"/>
          <a:ext cx="8704523" cy="2087322"/>
        </p:xfrm>
        <a:graphic>
          <a:graphicData uri="http://schemas.openxmlformats.org/drawingml/2006/table">
            <a:tbl>
              <a:tblPr firstRow="1" firstCol="1" bandRow="1"/>
              <a:tblGrid>
                <a:gridCol w="3361662">
                  <a:extLst>
                    <a:ext uri="{9D8B030D-6E8A-4147-A177-3AD203B41FA5}">
                      <a16:colId xmlns:a16="http://schemas.microsoft.com/office/drawing/2014/main" val="704817020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934296648"/>
                    </a:ext>
                  </a:extLst>
                </a:gridCol>
                <a:gridCol w="1934176">
                  <a:extLst>
                    <a:ext uri="{9D8B030D-6E8A-4147-A177-3AD203B41FA5}">
                      <a16:colId xmlns:a16="http://schemas.microsoft.com/office/drawing/2014/main" val="789158265"/>
                    </a:ext>
                  </a:extLst>
                </a:gridCol>
                <a:gridCol w="1084585">
                  <a:extLst>
                    <a:ext uri="{9D8B030D-6E8A-4147-A177-3AD203B41FA5}">
                      <a16:colId xmlns:a16="http://schemas.microsoft.com/office/drawing/2014/main" val="1857359589"/>
                    </a:ext>
                  </a:extLst>
                </a:gridCol>
              </a:tblGrid>
              <a:tr h="234022"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600" b="1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Construcción del Juzgado Laboral en el Municipio de León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9C0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647170"/>
                  </a:ext>
                </a:extLst>
              </a:tr>
              <a:tr h="23402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0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Domicilio: Predio ubicado en la zona habitacional al sur del ejido “Los Arcos”, del Fraccionamiento Ciudad Industrial, en la ciudad de León, </a:t>
                      </a:r>
                      <a:r>
                        <a:rPr lang="es-MX" sz="10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Gto</a:t>
                      </a:r>
                      <a:r>
                        <a:rPr lang="es-MX" sz="10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9C0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778614"/>
                  </a:ext>
                </a:extLst>
              </a:tr>
              <a:tr h="323094"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Comprende los municipios de Manuel Doblado, León, Ocampo, Purísima del Rincón, San Felipe y San Francisco del Rincón.</a:t>
                      </a:r>
                      <a:endParaRPr lang="es-MX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9C0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41590"/>
                  </a:ext>
                </a:extLst>
              </a:tr>
              <a:tr h="3230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Contrato e importe de la obra</a:t>
                      </a:r>
                      <a:endParaRPr lang="es-MX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86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Alcances</a:t>
                      </a:r>
                      <a:endParaRPr lang="es-MX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86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Fechas de la obra</a:t>
                      </a:r>
                      <a:endParaRPr lang="es-MX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86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Avance físico 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8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964343"/>
                  </a:ext>
                </a:extLst>
              </a:tr>
              <a:tr h="7390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COB-LP-LEO-20-003</a:t>
                      </a:r>
                      <a:r>
                        <a:rPr lang="es-MX" sz="18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2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$116,850,359.55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 ejecutará con </a:t>
                      </a:r>
                      <a:r>
                        <a:rPr lang="es-MX" sz="12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recursos propios </a:t>
                      </a:r>
                      <a:r>
                        <a:rPr lang="es-MX" sz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del Poder Judicial del Estado.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20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Edificio 3 niveles, 12 salas, oficinas administrativas y estacionamiento</a:t>
                      </a:r>
                      <a:endParaRPr lang="es-MX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Inicio. Junio 2020</a:t>
                      </a:r>
                      <a:endParaRPr lang="es-MX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Término. Septiembre 2021</a:t>
                      </a:r>
                      <a:endParaRPr lang="es-MX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s-MX" sz="12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13.50%</a:t>
                      </a:r>
                      <a:endParaRPr lang="es-MX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569463"/>
                  </a:ext>
                </a:extLst>
              </a:tr>
            </a:tbl>
          </a:graphicData>
        </a:graphic>
      </p:graphicFrame>
      <p:pic>
        <p:nvPicPr>
          <p:cNvPr id="2" name="Picture 2" descr="Y:\Proyectos de Licitación\2020\2.- LABORAL LEÓN\RENDERS\ESTACIONAMIENTO_300.jpg">
            <a:extLst>
              <a:ext uri="{FF2B5EF4-FFF2-40B4-BE49-F238E27FC236}">
                <a16:creationId xmlns:a16="http://schemas.microsoft.com/office/drawing/2014/main" id="{0B58C031-B988-4BB8-A7C6-472C7E55E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8"/>
          <a:stretch/>
        </p:blipFill>
        <p:spPr bwMode="auto">
          <a:xfrm>
            <a:off x="4723431" y="4680394"/>
            <a:ext cx="3906220" cy="201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A8C5D5D-A460-44E8-AEA6-8C0385EBACB4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t="7094" r="30202" b="11417"/>
          <a:stretch/>
        </p:blipFill>
        <p:spPr bwMode="auto">
          <a:xfrm>
            <a:off x="647064" y="2656980"/>
            <a:ext cx="3372485" cy="33531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orma libre 11">
            <a:extLst>
              <a:ext uri="{FF2B5EF4-FFF2-40B4-BE49-F238E27FC236}">
                <a16:creationId xmlns:a16="http://schemas.microsoft.com/office/drawing/2014/main" id="{8E704EE0-E1D7-4770-8D97-6E9E1CDE287D}"/>
              </a:ext>
            </a:extLst>
          </p:cNvPr>
          <p:cNvSpPr/>
          <p:nvPr/>
        </p:nvSpPr>
        <p:spPr>
          <a:xfrm>
            <a:off x="1658938" y="4857750"/>
            <a:ext cx="1760538" cy="1044169"/>
          </a:xfrm>
          <a:custGeom>
            <a:avLst/>
            <a:gdLst>
              <a:gd name="connsiteX0" fmla="*/ 202019 w 2647507"/>
              <a:gd name="connsiteY0" fmla="*/ 0 h 1733107"/>
              <a:gd name="connsiteX1" fmla="*/ 0 w 2647507"/>
              <a:gd name="connsiteY1" fmla="*/ 1626782 h 1733107"/>
              <a:gd name="connsiteX2" fmla="*/ 2615609 w 2647507"/>
              <a:gd name="connsiteY2" fmla="*/ 1733107 h 1733107"/>
              <a:gd name="connsiteX3" fmla="*/ 2647507 w 2647507"/>
              <a:gd name="connsiteY3" fmla="*/ 446568 h 1733107"/>
              <a:gd name="connsiteX4" fmla="*/ 202019 w 2647507"/>
              <a:gd name="connsiteY4" fmla="*/ 0 h 1733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7507" h="1733107">
                <a:moveTo>
                  <a:pt x="202019" y="0"/>
                </a:moveTo>
                <a:lnTo>
                  <a:pt x="0" y="1626782"/>
                </a:lnTo>
                <a:lnTo>
                  <a:pt x="2615609" y="1733107"/>
                </a:lnTo>
                <a:lnTo>
                  <a:pt x="2647507" y="446568"/>
                </a:lnTo>
                <a:lnTo>
                  <a:pt x="202019" y="0"/>
                </a:lnTo>
                <a:close/>
              </a:path>
            </a:pathLst>
          </a:cu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1250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DB1ADF-4771-4FDB-946C-5968557008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6" y="1999756"/>
            <a:ext cx="4027019" cy="230412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C1C439-619C-4FEA-82D0-3F0360F12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743" y="1999756"/>
            <a:ext cx="4079031" cy="230412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638548F-22FD-40E7-A173-D7585539EA35}"/>
              </a:ext>
            </a:extLst>
          </p:cNvPr>
          <p:cNvSpPr txBox="1"/>
          <p:nvPr/>
        </p:nvSpPr>
        <p:spPr>
          <a:xfrm>
            <a:off x="2428145" y="895350"/>
            <a:ext cx="3886200" cy="381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Avances de la Obra laboral de León</a:t>
            </a:r>
          </a:p>
        </p:txBody>
      </p:sp>
    </p:spTree>
    <p:extLst>
      <p:ext uri="{BB962C8B-B14F-4D97-AF65-F5344CB8AC3E}">
        <p14:creationId xmlns:p14="http://schemas.microsoft.com/office/powerpoint/2010/main" val="3836341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938512" y="5699446"/>
            <a:ext cx="2143264" cy="211718"/>
          </a:xfrm>
        </p:spPr>
        <p:txBody>
          <a:bodyPr>
            <a:norm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Dirección de Servicios de Apoyo</a:t>
            </a:r>
          </a:p>
        </p:txBody>
      </p:sp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537004" y="915132"/>
            <a:ext cx="3051044" cy="452340"/>
          </a:xfrm>
        </p:spPr>
        <p:txBody>
          <a:bodyPr>
            <a:normAutofit/>
          </a:bodyPr>
          <a:lstStyle/>
          <a:p>
            <a:pPr algn="ctr"/>
            <a:r>
              <a:rPr lang="es-MX" sz="1650" b="1" dirty="0">
                <a:solidFill>
                  <a:schemeClr val="bg1"/>
                </a:solidFill>
              </a:rPr>
              <a:t>Proyecto</a:t>
            </a:r>
            <a:br>
              <a:rPr lang="es-MX" sz="1650" dirty="0">
                <a:solidFill>
                  <a:schemeClr val="bg1"/>
                </a:solidFill>
              </a:rPr>
            </a:br>
            <a:r>
              <a:rPr lang="es-MX" sz="1650" b="1" dirty="0">
                <a:solidFill>
                  <a:schemeClr val="bg1"/>
                </a:solidFill>
              </a:rPr>
              <a:t>(Planta Baja)</a:t>
            </a:r>
            <a:endParaRPr lang="es-MX" sz="2100" b="1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4801" t="14229" r="55457" b="17031"/>
          <a:stretch/>
        </p:blipFill>
        <p:spPr>
          <a:xfrm>
            <a:off x="774481" y="1270167"/>
            <a:ext cx="4612070" cy="4672701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5772150" y="2286000"/>
            <a:ext cx="2809683" cy="3019229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s-MX" sz="1500" b="1" spc="-38" dirty="0">
                <a:solidFill>
                  <a:prstClr val="black"/>
                </a:solidFill>
                <a:latin typeface="Calibri"/>
              </a:rPr>
              <a:t>Listado de espacios.</a:t>
            </a:r>
          </a:p>
          <a:p>
            <a:pPr defTabSz="685800"/>
            <a:endParaRPr lang="es-MX" sz="1500" b="1" spc="-38" dirty="0">
              <a:solidFill>
                <a:prstClr val="black"/>
              </a:solidFill>
              <a:latin typeface="Calibri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Filtro de seguridad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Dispensario y Lactario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Cafetería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Cubo de escaleras y elevador público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Oficialía de partes y Central de Actuarios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Archivo y fotocopiado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Módulo de sanitarios p/público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Módulo de atención al público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4 Salas de Audiencia Chicas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</a:t>
            </a:r>
            <a:r>
              <a:rPr lang="es-MX" sz="1050" spc="-38" dirty="0" err="1">
                <a:solidFill>
                  <a:prstClr val="black"/>
                </a:solidFill>
                <a:latin typeface="Calibri"/>
              </a:rPr>
              <a:t>Site</a:t>
            </a:r>
            <a:endParaRPr lang="es-MX" sz="1050" spc="-38" dirty="0">
              <a:solidFill>
                <a:prstClr val="black"/>
              </a:solidFill>
              <a:latin typeface="Calibri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4 Salas de Testigos Patrón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4 Salas de Testigos Trabajador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Módulo de Sanitarios Testigos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Salas de espera Obreros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Salas de espera Patrones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5 Privados de Jueces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6 Privados de Secretarios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Área secretarial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Café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módulo de Sanitarios p/personal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Cubo de escaleras y elevador p/personal</a:t>
            </a:r>
            <a:endParaRPr lang="es-MX" sz="1050" b="1" spc="-38" dirty="0">
              <a:solidFill>
                <a:prstClr val="black"/>
              </a:solidFill>
              <a:latin typeface="Calibri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Salidas de emergencia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120 Cajones de estacionamiento</a:t>
            </a:r>
          </a:p>
        </p:txBody>
      </p:sp>
    </p:spTree>
    <p:extLst>
      <p:ext uri="{BB962C8B-B14F-4D97-AF65-F5344CB8AC3E}">
        <p14:creationId xmlns:p14="http://schemas.microsoft.com/office/powerpoint/2010/main" val="1982561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938512" y="5699446"/>
            <a:ext cx="2143264" cy="211718"/>
          </a:xfrm>
        </p:spPr>
        <p:txBody>
          <a:bodyPr>
            <a:norm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Dirección de Servicios de Apoyo</a:t>
            </a:r>
          </a:p>
        </p:txBody>
      </p:sp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5164476" y="1096156"/>
            <a:ext cx="3051044" cy="451442"/>
          </a:xfrm>
        </p:spPr>
        <p:txBody>
          <a:bodyPr>
            <a:normAutofit/>
          </a:bodyPr>
          <a:lstStyle/>
          <a:p>
            <a:pPr algn="ctr"/>
            <a:r>
              <a:rPr lang="es-MX" sz="1650" b="1" dirty="0">
                <a:solidFill>
                  <a:schemeClr val="bg1"/>
                </a:solidFill>
              </a:rPr>
              <a:t>Proyecto</a:t>
            </a:r>
            <a:br>
              <a:rPr lang="es-MX" sz="1650" b="1" dirty="0">
                <a:solidFill>
                  <a:schemeClr val="bg1"/>
                </a:solidFill>
              </a:rPr>
            </a:br>
            <a:r>
              <a:rPr lang="es-MX" sz="1650" b="1" dirty="0">
                <a:solidFill>
                  <a:schemeClr val="bg1"/>
                </a:solidFill>
              </a:rPr>
              <a:t>(Primer Nivel</a:t>
            </a:r>
            <a:r>
              <a:rPr lang="es-MX" sz="1650" dirty="0">
                <a:solidFill>
                  <a:schemeClr val="bg1"/>
                </a:solidFill>
              </a:rPr>
              <a:t>)</a:t>
            </a:r>
            <a:endParaRPr lang="es-MX" sz="2100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9111" t="15602" r="43277" b="20195"/>
          <a:stretch/>
        </p:blipFill>
        <p:spPr>
          <a:xfrm>
            <a:off x="928481" y="1449748"/>
            <a:ext cx="4238266" cy="4320000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5696218" y="1828801"/>
            <a:ext cx="2809683" cy="3308240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s-MX" sz="1500" b="1" spc="-38" dirty="0">
                <a:solidFill>
                  <a:prstClr val="black"/>
                </a:solidFill>
                <a:latin typeface="Calibri"/>
              </a:rPr>
              <a:t>Listado de espacios.</a:t>
            </a:r>
          </a:p>
          <a:p>
            <a:pPr defTabSz="685800"/>
            <a:endParaRPr lang="es-MX" sz="1500" b="1" spc="-38" dirty="0">
              <a:solidFill>
                <a:prstClr val="black"/>
              </a:solidFill>
              <a:latin typeface="Calibri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Cubo de escaleras y elevador público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Archivo y fotocopiado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Módulo de sanitarios p/público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Módulo de atención al público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2 Salas de Audiencia Chicas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2 Salas de Audiencia Grandes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</a:t>
            </a:r>
            <a:r>
              <a:rPr lang="es-MX" sz="1050" spc="-38" dirty="0" err="1">
                <a:solidFill>
                  <a:prstClr val="black"/>
                </a:solidFill>
                <a:latin typeface="Calibri"/>
              </a:rPr>
              <a:t>Site</a:t>
            </a:r>
            <a:endParaRPr lang="es-MX" sz="1050" spc="-38" dirty="0">
              <a:solidFill>
                <a:prstClr val="black"/>
              </a:solidFill>
              <a:latin typeface="Calibri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4 Salas de Testigos Patrón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4 Salas de Testigos Trabajador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Módulo de Sanitarios Testigos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2 Salas de espera Obreros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2 Salas de espera Patrones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5 Privados de Jueces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6 Privados de Secretarios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Área secretarial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Café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módulo de Sanitarios p/personal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Cubo de escaleras y elevador p/personal</a:t>
            </a:r>
            <a:endParaRPr lang="es-MX" sz="1050" b="1" spc="-38" dirty="0">
              <a:solidFill>
                <a:prstClr val="black"/>
              </a:solidFill>
              <a:latin typeface="Calibri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Salidas de emergencia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2D82494-F3B5-4753-B2C8-245570186DE2}"/>
              </a:ext>
            </a:extLst>
          </p:cNvPr>
          <p:cNvSpPr txBox="1">
            <a:spLocks/>
          </p:cNvSpPr>
          <p:nvPr/>
        </p:nvSpPr>
        <p:spPr>
          <a:xfrm>
            <a:off x="-685800" y="1088253"/>
            <a:ext cx="3587338" cy="507619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r>
              <a:rPr lang="es-MX" sz="2400" b="1" spc="-38" dirty="0">
                <a:solidFill>
                  <a:prstClr val="black"/>
                </a:solidFill>
                <a:latin typeface="Calibri"/>
              </a:rPr>
              <a:t>LEÓN</a:t>
            </a:r>
            <a:endParaRPr lang="es-MX" sz="3000" b="1" spc="-38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1493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938512" y="5699446"/>
            <a:ext cx="2143264" cy="211718"/>
          </a:xfrm>
        </p:spPr>
        <p:txBody>
          <a:bodyPr>
            <a:norm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Dirección de Servicios de Apoyo</a:t>
            </a:r>
          </a:p>
        </p:txBody>
      </p:sp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5704651" y="1208981"/>
            <a:ext cx="3051044" cy="448105"/>
          </a:xfrm>
        </p:spPr>
        <p:txBody>
          <a:bodyPr>
            <a:normAutofit/>
          </a:bodyPr>
          <a:lstStyle/>
          <a:p>
            <a:pPr algn="ctr"/>
            <a:r>
              <a:rPr lang="es-MX" sz="1650" b="1" dirty="0">
                <a:solidFill>
                  <a:schemeClr val="bg1"/>
                </a:solidFill>
              </a:rPr>
              <a:t>Proyecto</a:t>
            </a:r>
            <a:br>
              <a:rPr lang="es-MX" sz="1650" b="1" dirty="0">
                <a:solidFill>
                  <a:schemeClr val="bg1"/>
                </a:solidFill>
              </a:rPr>
            </a:br>
            <a:r>
              <a:rPr lang="es-MX" sz="1650" b="1" dirty="0">
                <a:solidFill>
                  <a:schemeClr val="bg1"/>
                </a:solidFill>
              </a:rPr>
              <a:t>(Segundo Nivel)</a:t>
            </a:r>
            <a:endParaRPr lang="es-MX" sz="2100" b="1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8133" t="12094" r="44603" b="29610"/>
          <a:stretch/>
        </p:blipFill>
        <p:spPr>
          <a:xfrm>
            <a:off x="967758" y="1433033"/>
            <a:ext cx="4608876" cy="4320000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5696218" y="2117812"/>
            <a:ext cx="2809683" cy="3019229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s-MX" sz="1500" b="1" spc="-38" dirty="0">
                <a:solidFill>
                  <a:prstClr val="black"/>
                </a:solidFill>
                <a:latin typeface="Calibri"/>
              </a:rPr>
              <a:t>Listado de espacios.</a:t>
            </a:r>
          </a:p>
          <a:p>
            <a:pPr defTabSz="685800"/>
            <a:endParaRPr lang="es-MX" sz="1500" b="1" spc="-38" dirty="0">
              <a:solidFill>
                <a:prstClr val="black"/>
              </a:solidFill>
              <a:latin typeface="Calibri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Cubo de escaleras y elevador público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Archivo y fotocopiado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Módulo de sanitarios p/público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Módulo de atención al público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4 Salas de Audiencia Chicas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</a:t>
            </a:r>
            <a:r>
              <a:rPr lang="es-MX" sz="1050" spc="-38" dirty="0" err="1">
                <a:solidFill>
                  <a:prstClr val="black"/>
                </a:solidFill>
                <a:latin typeface="Calibri"/>
              </a:rPr>
              <a:t>Site</a:t>
            </a:r>
            <a:endParaRPr lang="es-MX" sz="1050" spc="-38" dirty="0">
              <a:solidFill>
                <a:prstClr val="black"/>
              </a:solidFill>
              <a:latin typeface="Calibri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4 Salas de Testigos Patrón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4 Salas de Testigos Trabajador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Módulo de Sanitarios Testigos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2 Salas de espera Obreros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2 Salas de espera Patrones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4 Privados de Jueces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6 Privados de Secretarios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Área secretarial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Café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módulo de Sanitarios p/personal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Cubo de escaleras y elevador p/personal</a:t>
            </a:r>
            <a:endParaRPr lang="es-MX" sz="1050" b="1" spc="-38" dirty="0">
              <a:solidFill>
                <a:prstClr val="black"/>
              </a:solidFill>
              <a:latin typeface="Calibri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Salidas de emergencia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74ECF1D-A6C9-4B26-8E4B-87A556BFF688}"/>
              </a:ext>
            </a:extLst>
          </p:cNvPr>
          <p:cNvSpPr txBox="1">
            <a:spLocks/>
          </p:cNvSpPr>
          <p:nvPr/>
        </p:nvSpPr>
        <p:spPr>
          <a:xfrm>
            <a:off x="0" y="963993"/>
            <a:ext cx="3587338" cy="507619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r>
              <a:rPr lang="es-MX" sz="2400" b="1" spc="-38" dirty="0">
                <a:solidFill>
                  <a:prstClr val="black"/>
                </a:solidFill>
                <a:latin typeface="Calibri"/>
              </a:rPr>
              <a:t>LEÓN</a:t>
            </a:r>
            <a:endParaRPr lang="es-MX" sz="3000" b="1" spc="-38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8402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B16F00B-F2E1-49C3-839E-4CC6FCED39D5}"/>
              </a:ext>
            </a:extLst>
          </p:cNvPr>
          <p:cNvSpPr txBox="1"/>
          <p:nvPr/>
        </p:nvSpPr>
        <p:spPr>
          <a:xfrm>
            <a:off x="800100" y="2028825"/>
            <a:ext cx="7915275" cy="164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CB77C6A-9E44-49C7-8090-85D638655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515341"/>
              </p:ext>
            </p:extLst>
          </p:nvPr>
        </p:nvGraphicFramePr>
        <p:xfrm>
          <a:off x="1600200" y="204618"/>
          <a:ext cx="7915275" cy="6541810"/>
        </p:xfrm>
        <a:graphic>
          <a:graphicData uri="http://schemas.openxmlformats.org/drawingml/2006/table">
            <a:tbl>
              <a:tblPr/>
              <a:tblGrid>
                <a:gridCol w="1257931">
                  <a:extLst>
                    <a:ext uri="{9D8B030D-6E8A-4147-A177-3AD203B41FA5}">
                      <a16:colId xmlns:a16="http://schemas.microsoft.com/office/drawing/2014/main" val="718795997"/>
                    </a:ext>
                  </a:extLst>
                </a:gridCol>
                <a:gridCol w="3812491">
                  <a:extLst>
                    <a:ext uri="{9D8B030D-6E8A-4147-A177-3AD203B41FA5}">
                      <a16:colId xmlns:a16="http://schemas.microsoft.com/office/drawing/2014/main" val="3344002363"/>
                    </a:ext>
                  </a:extLst>
                </a:gridCol>
                <a:gridCol w="1995362">
                  <a:extLst>
                    <a:ext uri="{9D8B030D-6E8A-4147-A177-3AD203B41FA5}">
                      <a16:colId xmlns:a16="http://schemas.microsoft.com/office/drawing/2014/main" val="573757799"/>
                    </a:ext>
                  </a:extLst>
                </a:gridCol>
                <a:gridCol w="849491">
                  <a:extLst>
                    <a:ext uri="{9D8B030D-6E8A-4147-A177-3AD203B41FA5}">
                      <a16:colId xmlns:a16="http://schemas.microsoft.com/office/drawing/2014/main" val="915962274"/>
                    </a:ext>
                  </a:extLst>
                </a:gridCol>
              </a:tblGrid>
              <a:tr h="21600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Equipo de Computo</a:t>
                      </a:r>
                      <a:endParaRPr lang="es-MX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$5,458,192.99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2476629"/>
                  </a:ext>
                </a:extLst>
              </a:tr>
              <a:tr h="185201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Computadora de escritorio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659399"/>
                  </a:ext>
                </a:extLst>
              </a:tr>
              <a:tr h="185201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Computadora portátil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2945732"/>
                  </a:ext>
                </a:extLst>
              </a:tr>
              <a:tr h="185201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Escáner cama plana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427949"/>
                  </a:ext>
                </a:extLst>
              </a:tr>
              <a:tr h="185201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Escáner hoja suelta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800238"/>
                  </a:ext>
                </a:extLst>
              </a:tr>
              <a:tr h="185201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Impresora de matriz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458709"/>
                  </a:ext>
                </a:extLst>
              </a:tr>
              <a:tr h="185201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Impresora láser alto desempeño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236557"/>
                  </a:ext>
                </a:extLst>
              </a:tr>
              <a:tr h="185201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Impresora láser mediano desempeño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797214"/>
                  </a:ext>
                </a:extLst>
              </a:tr>
              <a:tr h="185201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Impresora láser bajo desempeño(Salas)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211465"/>
                  </a:ext>
                </a:extLst>
              </a:tr>
              <a:tr h="21600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4187474"/>
                  </a:ext>
                </a:extLst>
              </a:tr>
              <a:tr h="34012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Equipo Activo</a:t>
                      </a:r>
                      <a:endParaRPr lang="es-MX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$2,256,000.00</a:t>
                      </a:r>
                      <a:endParaRPr lang="es-MX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113265"/>
                  </a:ext>
                </a:extLst>
              </a:tr>
              <a:tr h="185201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Equipo Activo de Red (</a:t>
                      </a:r>
                      <a:r>
                        <a:rPr lang="es-MX" sz="12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switches</a:t>
                      </a: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48 Puertos)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6103342"/>
                  </a:ext>
                </a:extLst>
              </a:tr>
              <a:tr h="309161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Equipo de seguridad y administración de la red ( Fortinet)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981801"/>
                  </a:ext>
                </a:extLst>
              </a:tr>
              <a:tr h="23652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2714640"/>
                  </a:ext>
                </a:extLst>
              </a:tr>
              <a:tr h="21600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Equipo telefonía</a:t>
                      </a:r>
                      <a:endParaRPr lang="es-MX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$1,854,000.00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279963"/>
                  </a:ext>
                </a:extLst>
              </a:tr>
              <a:tr h="21600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Conmutador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178543"/>
                  </a:ext>
                </a:extLst>
              </a:tr>
              <a:tr h="21600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Teléfono IP y licencia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1985367"/>
                  </a:ext>
                </a:extLst>
              </a:tr>
              <a:tr h="21600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000030"/>
                  </a:ext>
                </a:extLst>
              </a:tr>
              <a:tr h="21600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Equipo  Tecnológico para Salas Orales</a:t>
                      </a:r>
                      <a:endParaRPr lang="es-MX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$25,872,000.00</a:t>
                      </a:r>
                      <a:endParaRPr lang="es-MX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265264"/>
                  </a:ext>
                </a:extLst>
              </a:tr>
              <a:tr h="21600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Sistema de videograbación (Audio y Video)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296144"/>
                  </a:ext>
                </a:extLst>
              </a:tr>
              <a:tr h="21600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39883"/>
                  </a:ext>
                </a:extLst>
              </a:tr>
              <a:tr h="21600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Almacenamiento Central</a:t>
                      </a:r>
                      <a:endParaRPr lang="es-MX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$3,000,000.02</a:t>
                      </a:r>
                      <a:endParaRPr lang="es-MX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361266"/>
                  </a:ext>
                </a:extLst>
              </a:tr>
              <a:tr h="21600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Incremento de Discos Duros 3part(42 TB)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6248603"/>
                  </a:ext>
                </a:extLst>
              </a:tr>
              <a:tr h="21600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819970"/>
                  </a:ext>
                </a:extLst>
              </a:tr>
              <a:tr h="21600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Equipo Tecnológico diverso</a:t>
                      </a:r>
                      <a:endParaRPr lang="es-MX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$641,443.75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599751"/>
                  </a:ext>
                </a:extLst>
              </a:tr>
              <a:tr h="185201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Rotulador de discos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370536"/>
                  </a:ext>
                </a:extLst>
              </a:tr>
              <a:tr h="216005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Pantalla exterior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9509826"/>
                  </a:ext>
                </a:extLst>
              </a:tr>
              <a:tr h="21600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494662"/>
                  </a:ext>
                </a:extLst>
              </a:tr>
              <a:tr h="34012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 ESTIMADO</a:t>
                      </a:r>
                      <a:endParaRPr lang="es-MX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$39,081,636.77</a:t>
                      </a:r>
                      <a:endParaRPr lang="es-MX" sz="1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45055"/>
                  </a:ext>
                </a:extLst>
              </a:tr>
              <a:tr h="172373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MX" sz="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s-MX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40" marR="142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488984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7FAE4D04-EADC-40D6-8211-B64EBBB97033}"/>
              </a:ext>
            </a:extLst>
          </p:cNvPr>
          <p:cNvSpPr txBox="1"/>
          <p:nvPr/>
        </p:nvSpPr>
        <p:spPr>
          <a:xfrm>
            <a:off x="90488" y="2483405"/>
            <a:ext cx="1271588" cy="7386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1400" b="1" dirty="0"/>
              <a:t>Costo aproximado  Equipamiento</a:t>
            </a:r>
          </a:p>
        </p:txBody>
      </p:sp>
    </p:spTree>
    <p:extLst>
      <p:ext uri="{BB962C8B-B14F-4D97-AF65-F5344CB8AC3E}">
        <p14:creationId xmlns:p14="http://schemas.microsoft.com/office/powerpoint/2010/main" val="3152597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2EEDEF5-128D-4A0B-BD52-A11247D8AED4}"/>
              </a:ext>
            </a:extLst>
          </p:cNvPr>
          <p:cNvSpPr txBox="1"/>
          <p:nvPr/>
        </p:nvSpPr>
        <p:spPr>
          <a:xfrm>
            <a:off x="1152525" y="990600"/>
            <a:ext cx="7143750" cy="3693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Montos estimados para la adquisición de Mobiliario y Vehículos</a:t>
            </a:r>
          </a:p>
        </p:txBody>
      </p:sp>
      <p:graphicFrame>
        <p:nvGraphicFramePr>
          <p:cNvPr id="6" name="Tabla 7">
            <a:extLst>
              <a:ext uri="{FF2B5EF4-FFF2-40B4-BE49-F238E27FC236}">
                <a16:creationId xmlns:a16="http://schemas.microsoft.com/office/drawing/2014/main" id="{9175802A-7513-4790-A775-7903E84A6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697851"/>
              </p:ext>
            </p:extLst>
          </p:nvPr>
        </p:nvGraphicFramePr>
        <p:xfrm>
          <a:off x="1019175" y="1947544"/>
          <a:ext cx="7581900" cy="195072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790950">
                  <a:extLst>
                    <a:ext uri="{9D8B030D-6E8A-4147-A177-3AD203B41FA5}">
                      <a16:colId xmlns:a16="http://schemas.microsoft.com/office/drawing/2014/main" val="3965099609"/>
                    </a:ext>
                  </a:extLst>
                </a:gridCol>
                <a:gridCol w="3790950">
                  <a:extLst>
                    <a:ext uri="{9D8B030D-6E8A-4147-A177-3AD203B41FA5}">
                      <a16:colId xmlns:a16="http://schemas.microsoft.com/office/drawing/2014/main" val="4044618538"/>
                    </a:ext>
                  </a:extLst>
                </a:gridCol>
              </a:tblGrid>
              <a:tr h="624206">
                <a:tc>
                  <a:txBody>
                    <a:bodyPr/>
                    <a:lstStyle/>
                    <a:p>
                      <a:r>
                        <a:rPr lang="es-MX" sz="2000" dirty="0"/>
                        <a:t>Mobiliario</a:t>
                      </a:r>
                    </a:p>
                    <a:p>
                      <a:r>
                        <a:rPr lang="es-MX" sz="1200" dirty="0" err="1">
                          <a:hlinkClick r:id="rId3" action="ppaction://hlinkfile"/>
                        </a:rPr>
                        <a:t>Presentacion</a:t>
                      </a:r>
                      <a:r>
                        <a:rPr lang="es-MX" sz="1200" dirty="0">
                          <a:hlinkClick r:id="rId3" action="ppaction://hlinkfile"/>
                        </a:rPr>
                        <a:t> Congreso 21092020\4- ESTM </a:t>
                      </a:r>
                      <a:r>
                        <a:rPr lang="es-MX" sz="1200" dirty="0" err="1">
                          <a:hlinkClick r:id="rId3" action="ppaction://hlinkfile"/>
                        </a:rPr>
                        <a:t>MOB..xlsx</a:t>
                      </a:r>
                      <a:endParaRPr lang="es-MX" sz="1200" dirty="0"/>
                    </a:p>
                    <a:p>
                      <a:endParaRPr lang="es-MX" sz="1200" dirty="0"/>
                    </a:p>
                    <a:p>
                      <a:endParaRPr lang="es-MX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000" dirty="0">
                          <a:solidFill>
                            <a:srgbClr val="FF0000"/>
                          </a:solidFill>
                        </a:rPr>
                        <a:t>$10,084,500.00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740152"/>
                  </a:ext>
                </a:extLst>
              </a:tr>
              <a:tr h="595732">
                <a:tc>
                  <a:txBody>
                    <a:bodyPr/>
                    <a:lstStyle/>
                    <a:p>
                      <a:r>
                        <a:rPr lang="es-MX" sz="2000" b="1" dirty="0"/>
                        <a:t>Vehículos (53 unidades)</a:t>
                      </a:r>
                    </a:p>
                    <a:p>
                      <a:endParaRPr lang="es-MX" sz="2000" b="1" dirty="0"/>
                    </a:p>
                    <a:p>
                      <a:endParaRPr lang="es-MX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sz="2000" b="1" dirty="0">
                          <a:solidFill>
                            <a:srgbClr val="FF0000"/>
                          </a:solidFill>
                        </a:rPr>
                        <a:t>$12,858,120.00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26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5269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11EC0E9F-DC00-4E83-8239-F328D11A21D6}"/>
              </a:ext>
            </a:extLst>
          </p:cNvPr>
          <p:cNvSpPr txBox="1"/>
          <p:nvPr/>
        </p:nvSpPr>
        <p:spPr>
          <a:xfrm>
            <a:off x="2057400" y="44751"/>
            <a:ext cx="4876800" cy="3077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1400" b="1" dirty="0"/>
              <a:t>Costo anual de plazas – Justicia Laboral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D4C7866-5DC0-45FA-A21B-DE1A4BD4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19" y="704850"/>
            <a:ext cx="8759361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71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BE76A6F-C95D-4193-B2A4-5BBB530B0C65}"/>
              </a:ext>
            </a:extLst>
          </p:cNvPr>
          <p:cNvSpPr txBox="1"/>
          <p:nvPr/>
        </p:nvSpPr>
        <p:spPr>
          <a:xfrm>
            <a:off x="523875" y="723900"/>
            <a:ext cx="80962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En </a:t>
            </a:r>
            <a:r>
              <a:rPr lang="es-MX" dirty="0"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 </a:t>
            </a:r>
            <a:r>
              <a:rPr lang="es-MX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relativo a la </a:t>
            </a:r>
            <a:r>
              <a:rPr lang="es-MX" sz="18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selección del personal </a:t>
            </a:r>
            <a:r>
              <a:rPr lang="es-MX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 su correspondiente</a:t>
            </a:r>
            <a:r>
              <a:rPr lang="es-MX" sz="18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capacitación</a:t>
            </a:r>
            <a:r>
              <a:rPr lang="es-MX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el Consejo del Poder Judicial, actualmente se encuentra preparando los Concursos de Oposición para la obtención de las categorías de las y los juzgadores, secretarios y actuarios, los cuales serán </a:t>
            </a:r>
            <a:r>
              <a:rPr lang="es-MX" sz="18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abiertos. </a:t>
            </a:r>
          </a:p>
          <a:p>
            <a:pPr algn="just"/>
            <a:endParaRPr lang="es-MX" b="1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algn="just"/>
            <a:r>
              <a:rPr lang="es-MX" dirty="0"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 </a:t>
            </a:r>
            <a:r>
              <a:rPr lang="es-MX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Escuela de Estudios e Investigación Judicial, se encuentra diseñando planes y programas de estudio especializados en materia laboral, para cumplir oportunamente y con calidad las necesidades de formación, actualización y desarrollo del personal del Poder Judicial, de quienes aspiran a formar parte del mismo o realicen actividades relacionadas con los servicios judiciales.</a:t>
            </a:r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F1E25E7-F6D9-4924-BAE2-F4C46FDB841A}"/>
              </a:ext>
            </a:extLst>
          </p:cNvPr>
          <p:cNvSpPr txBox="1"/>
          <p:nvPr/>
        </p:nvSpPr>
        <p:spPr>
          <a:xfrm>
            <a:off x="2286000" y="4533900"/>
            <a:ext cx="6496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 implementará una estrategia de </a:t>
            </a:r>
            <a:r>
              <a:rPr lang="es-MX" sz="18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difusión</a:t>
            </a:r>
            <a:r>
              <a:rPr lang="es-MX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que abarque a todos los sectores de la sociedad, especialmente al obrero-patronal, a fin de que conozcan los alcances de este Nuevo Sistema de Justicia Laboral, que implica que los juicios sean orales, ágiles, modernos, expeditos y en presencia de un juez. </a:t>
            </a:r>
            <a:endParaRPr lang="es-MX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20D5AC7-2700-40CD-9950-0BA1AB5B32EE}"/>
              </a:ext>
            </a:extLst>
          </p:cNvPr>
          <p:cNvSpPr txBox="1"/>
          <p:nvPr/>
        </p:nvSpPr>
        <p:spPr>
          <a:xfrm>
            <a:off x="638175" y="325993"/>
            <a:ext cx="4600575" cy="3693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 selección y capacitación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8AD39C8-688E-4AE3-AC76-A1F29F57755D}"/>
              </a:ext>
            </a:extLst>
          </p:cNvPr>
          <p:cNvSpPr txBox="1"/>
          <p:nvPr/>
        </p:nvSpPr>
        <p:spPr>
          <a:xfrm>
            <a:off x="4191000" y="4164568"/>
            <a:ext cx="4600575" cy="3693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 Difusión</a:t>
            </a:r>
          </a:p>
        </p:txBody>
      </p:sp>
    </p:spTree>
    <p:extLst>
      <p:ext uri="{BB962C8B-B14F-4D97-AF65-F5344CB8AC3E}">
        <p14:creationId xmlns:p14="http://schemas.microsoft.com/office/powerpoint/2010/main" val="3320201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5E15ADB-B599-4099-8C9A-536F14F9F4A0}"/>
              </a:ext>
            </a:extLst>
          </p:cNvPr>
          <p:cNvSpPr txBox="1"/>
          <p:nvPr/>
        </p:nvSpPr>
        <p:spPr>
          <a:xfrm>
            <a:off x="581025" y="255687"/>
            <a:ext cx="81534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En la Quinta Reunión del </a:t>
            </a:r>
            <a:r>
              <a:rPr lang="es-MX" sz="18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Consejo de Coordinación para la Implementación de la Reforma al Sistema de Justicia Laboral</a:t>
            </a:r>
            <a:r>
              <a:rPr lang="es-MX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s-MX" sz="1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que fue presidida por la Secretaria de Trabajo y Previsión Social, Mtra. Luisa María Alcalde Luján, integrado por los representantes de la Secretaría de Hacienda y Crédito Público, del Poder Judicial de la Federación, de la Confederación Nacional de Gobernadores -CONAGO-, de la Comisión Nacional de Tribunales Superiores de Justicia de los Estados Unidos Mexicanos -CONATRIB-, de la Conferencia Nacional de Secretarios del Trabajo -CONASETRA-</a:t>
            </a:r>
            <a:r>
              <a:rPr lang="es-MX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r>
              <a:rPr lang="es-MX" sz="1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en la que, además, participaron autoridades locales, </a:t>
            </a:r>
            <a:r>
              <a:rPr lang="es-MX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 </a:t>
            </a:r>
            <a:r>
              <a:rPr lang="es-MX" sz="18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común acuerdo</a:t>
            </a:r>
            <a:r>
              <a:rPr lang="es-MX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se determinó:</a:t>
            </a:r>
          </a:p>
          <a:p>
            <a:pPr algn="just"/>
            <a:endPara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algn="just"/>
            <a:r>
              <a:rPr lang="es-MX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</a:t>
            </a:r>
            <a:r>
              <a:rPr lang="es-MX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 entrada en operaciones de los Tribunales Federales y Locales, así como de la oficina estatal del Centro Federal de Conciliación y Registro Laboral y el Centro de Conciliación local, se efectuará de forma simultánea, en la totalidad del territorio que comprende la Entidad, en la -Segunda Etapa de Implementación de la Reforma al Sistema de Justicia Laboral-, durante el segundo semestre del año 2021.</a:t>
            </a:r>
            <a:r>
              <a:rPr lang="es-MX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es-MX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65849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71AFD6A-5430-4D5F-B5BA-1D7C2096C662}"/>
              </a:ext>
            </a:extLst>
          </p:cNvPr>
          <p:cNvSpPr txBox="1"/>
          <p:nvPr/>
        </p:nvSpPr>
        <p:spPr>
          <a:xfrm>
            <a:off x="971550" y="2044005"/>
            <a:ext cx="7581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COMISIÓN ESTATAL PARA LA IMPLEMENTACIÓN DE LA REFORMA LABORAL EN GUANAJUATO</a:t>
            </a:r>
          </a:p>
        </p:txBody>
      </p:sp>
      <p:pic>
        <p:nvPicPr>
          <p:cNvPr id="4" name="Picture 6" descr="Equipos GUANAJUATO, por ciudades — invictus.mx">
            <a:extLst>
              <a:ext uri="{FF2B5EF4-FFF2-40B4-BE49-F238E27FC236}">
                <a16:creationId xmlns:a16="http://schemas.microsoft.com/office/drawing/2014/main" id="{0C999ABE-5245-4F1E-AC8D-873BAFBD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58" y="559729"/>
            <a:ext cx="1908016" cy="91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61A2C2D-BB13-45ED-BBB1-8C9EE62B3F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92" y="496709"/>
            <a:ext cx="1908016" cy="1037977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6E54E6A-75DA-432D-876F-224FCE90A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467" y="563736"/>
            <a:ext cx="1781175" cy="81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557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73F5296A-FFA5-4B9A-8F2A-9B4BA2865B91}"/>
              </a:ext>
            </a:extLst>
          </p:cNvPr>
          <p:cNvGraphicFramePr>
            <a:graphicFrameLocks noGrp="1"/>
          </p:cNvGraphicFramePr>
          <p:nvPr/>
        </p:nvGraphicFramePr>
        <p:xfrm>
          <a:off x="1419225" y="358775"/>
          <a:ext cx="6096000" cy="37084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085576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pc="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Antecedentes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823906"/>
                  </a:ext>
                </a:extLst>
              </a:tr>
            </a:tbl>
          </a:graphicData>
        </a:graphic>
      </p:graphicFrame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C38B6074-4442-45EF-8390-B71668C62BE6}"/>
              </a:ext>
            </a:extLst>
          </p:cNvPr>
          <p:cNvGraphicFramePr/>
          <p:nvPr/>
        </p:nvGraphicFramePr>
        <p:xfrm>
          <a:off x="161925" y="863698"/>
          <a:ext cx="8820149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5B5AC633-9304-45DA-8494-017D57F7D071}"/>
              </a:ext>
            </a:extLst>
          </p:cNvPr>
          <p:cNvSpPr txBox="1"/>
          <p:nvPr/>
        </p:nvSpPr>
        <p:spPr>
          <a:xfrm>
            <a:off x="2838449" y="5915759"/>
            <a:ext cx="6048375" cy="646331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INICIO del Nuevo Sistema de Justicia Penal en Guanajuato  último trimestre de </a:t>
            </a: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2021.</a:t>
            </a:r>
            <a:endParaRPr kumimoji="0" lang="es-MX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2127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D084D6F-22DA-4F3A-A376-E51D3E2FCAF4}"/>
              </a:ext>
            </a:extLst>
          </p:cNvPr>
          <p:cNvSpPr txBox="1"/>
          <p:nvPr/>
        </p:nvSpPr>
        <p:spPr>
          <a:xfrm>
            <a:off x="247650" y="3728180"/>
            <a:ext cx="85036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La Comisión Estatal estará integrada por los </a:t>
            </a:r>
            <a:r>
              <a:rPr kumimoji="0" lang="es-MX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representantes</a:t>
            </a:r>
            <a:r>
              <a:rPr kumimoji="0" lang="es-MX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de los tres Poderes:</a:t>
            </a:r>
          </a:p>
        </p:txBody>
      </p:sp>
      <p:graphicFrame>
        <p:nvGraphicFramePr>
          <p:cNvPr id="12" name="Tabla 12">
            <a:extLst>
              <a:ext uri="{FF2B5EF4-FFF2-40B4-BE49-F238E27FC236}">
                <a16:creationId xmlns:a16="http://schemas.microsoft.com/office/drawing/2014/main" id="{816E439D-80CC-4E72-B15A-660DE57C99CA}"/>
              </a:ext>
            </a:extLst>
          </p:cNvPr>
          <p:cNvGraphicFramePr>
            <a:graphicFrameLocks noGrp="1"/>
          </p:cNvGraphicFramePr>
          <p:nvPr/>
        </p:nvGraphicFramePr>
        <p:xfrm>
          <a:off x="1452561" y="466725"/>
          <a:ext cx="6096000" cy="37084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9277431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pc="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Origen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939594"/>
                  </a:ext>
                </a:extLst>
              </a:tr>
            </a:tbl>
          </a:graphicData>
        </a:graphic>
      </p:graphicFrame>
      <p:graphicFrame>
        <p:nvGraphicFramePr>
          <p:cNvPr id="14" name="Tabla 14">
            <a:extLst>
              <a:ext uri="{FF2B5EF4-FFF2-40B4-BE49-F238E27FC236}">
                <a16:creationId xmlns:a16="http://schemas.microsoft.com/office/drawing/2014/main" id="{799D4418-6D68-4C89-8D52-7574F04152FE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549595"/>
          <a:ext cx="6096000" cy="374591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627152784"/>
                    </a:ext>
                  </a:extLst>
                </a:gridCol>
              </a:tblGrid>
              <a:tr h="374591">
                <a:tc>
                  <a:txBody>
                    <a:bodyPr/>
                    <a:lstStyle/>
                    <a:p>
                      <a:pPr algn="ctr"/>
                      <a:r>
                        <a:rPr lang="es-MX" spc="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Integración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76138"/>
                  </a:ext>
                </a:extLst>
              </a:tr>
            </a:tbl>
          </a:graphicData>
        </a:graphic>
      </p:graphicFrame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B19BC707-724B-4794-94D0-91C5B29C1135}"/>
              </a:ext>
            </a:extLst>
          </p:cNvPr>
          <p:cNvGraphicFramePr/>
          <p:nvPr/>
        </p:nvGraphicFramePr>
        <p:xfrm>
          <a:off x="1952624" y="4607835"/>
          <a:ext cx="2447925" cy="1857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CuadroTexto 17">
            <a:extLst>
              <a:ext uri="{FF2B5EF4-FFF2-40B4-BE49-F238E27FC236}">
                <a16:creationId xmlns:a16="http://schemas.microsoft.com/office/drawing/2014/main" id="{E3E5B1CB-4A6A-4E7A-833D-464EC559FA3D}"/>
              </a:ext>
            </a:extLst>
          </p:cNvPr>
          <p:cNvSpPr txBox="1"/>
          <p:nvPr/>
        </p:nvSpPr>
        <p:spPr>
          <a:xfrm>
            <a:off x="247650" y="1012132"/>
            <a:ext cx="850368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Es un órgano de carácter técnico, creado mediante </a:t>
            </a:r>
            <a:r>
              <a:rPr kumimoji="0" lang="es-MX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Acuerdo</a:t>
            </a:r>
            <a:r>
              <a:rPr kumimoji="0" lang="es-MX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suscrito por los titulares de los Poderes Ejecutivo, Legislativo y Judicial, en fecha </a:t>
            </a:r>
            <a:r>
              <a:rPr kumimoji="0" lang="es-MX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18 de junio de 2019.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0D12E05-2ABE-4704-BCBB-A4F2C4108448}"/>
              </a:ext>
            </a:extLst>
          </p:cNvPr>
          <p:cNvSpPr txBox="1"/>
          <p:nvPr/>
        </p:nvSpPr>
        <p:spPr>
          <a:xfrm>
            <a:off x="4914900" y="4557868"/>
            <a:ext cx="34744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Estará 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presidida</a:t>
            </a: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de manera 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rotativa</a:t>
            </a: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por uno de los representantes de los Poderes.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Las funciones de los miembros de la Comisión Estatal serán 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honoríficas. 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A43B1991-4664-4B26-B985-06800F9BF9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599" y="1874173"/>
            <a:ext cx="1061529" cy="141537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7D62280-6419-477A-BA01-17C8822B21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3344" y="1862634"/>
            <a:ext cx="1061528" cy="144203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67895BF-E983-4D2F-997D-E1EC17154C6D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295" y="1874173"/>
            <a:ext cx="1061527" cy="1467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247EDD7-35C3-4AAB-B964-BCA51536E519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953" y="1862635"/>
            <a:ext cx="1061527" cy="144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C7EF48D8-4945-44B2-A4D3-EE4B91136CE4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009" y="1874173"/>
            <a:ext cx="1061527" cy="1416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32C4CFCF-6B5A-4690-ACCE-B702889FA273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561" y="1874173"/>
            <a:ext cx="1061527" cy="13371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7035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B47E1DD-5E85-4DCB-8F39-880515E80AE2}"/>
              </a:ext>
            </a:extLst>
          </p:cNvPr>
          <p:cNvSpPr/>
          <p:nvPr/>
        </p:nvSpPr>
        <p:spPr>
          <a:xfrm>
            <a:off x="419100" y="1146154"/>
            <a:ext cx="8229600" cy="371685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marL="0" marR="0" lvl="0" indent="44958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44958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Asumir el compromiso de iniciar y ejecutar un </a:t>
            </a: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proyecto estratégico 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la implementación de la Justicia Laboral en el Estado.</a:t>
            </a:r>
          </a:p>
          <a:p>
            <a:pPr marL="0" marR="0" lvl="0" indent="44958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s-MX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44958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Conformar un mecanismo de </a:t>
            </a: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coordinación interinstitucional 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fin de llevar a cabo acciones conjuntas y especificas para establecer el diseño y las bases de implementación del Nuevo Sistema de Justicia Laboral en el Estado de Guanajuato. </a:t>
            </a:r>
          </a:p>
          <a:p>
            <a:pPr marL="0" marR="0" lvl="0" indent="44958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63508380-F2D5-4BF2-A1EE-9D2C20E1AD36}"/>
              </a:ext>
            </a:extLst>
          </p:cNvPr>
          <p:cNvGraphicFramePr>
            <a:graphicFrameLocks noGrp="1"/>
          </p:cNvGraphicFramePr>
          <p:nvPr/>
        </p:nvGraphicFramePr>
        <p:xfrm>
          <a:off x="1438275" y="558800"/>
          <a:ext cx="6096000" cy="37084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69460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pc="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Objetivos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82266"/>
                  </a:ext>
                </a:extLst>
              </a:tr>
            </a:tbl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E53C9AD5-45E0-4418-BAE1-0C247626AFA7}"/>
              </a:ext>
            </a:extLst>
          </p:cNvPr>
          <p:cNvSpPr/>
          <p:nvPr/>
        </p:nvSpPr>
        <p:spPr>
          <a:xfrm>
            <a:off x="478427" y="1371540"/>
            <a:ext cx="48359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C000">
                    <a:lumMod val="75000"/>
                  </a:srgbClr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I.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775E1B5-736B-4167-89E9-896136DD3D16}"/>
              </a:ext>
            </a:extLst>
          </p:cNvPr>
          <p:cNvSpPr/>
          <p:nvPr/>
        </p:nvSpPr>
        <p:spPr>
          <a:xfrm flipH="1">
            <a:off x="373652" y="2844225"/>
            <a:ext cx="58837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C000">
                    <a:lumMod val="75000"/>
                  </a:srgbClr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II. </a:t>
            </a:r>
            <a:endParaRPr kumimoji="0" lang="es-ES" sz="54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FFC000">
                  <a:lumMod val="75000"/>
                </a:srgbClr>
              </a:solidFill>
              <a:effectLst>
                <a:outerShdw blurRad="12700" dist="38100" dir="2700000" algn="tl" rotWithShape="0">
                  <a:srgbClr val="4472C4">
                    <a:lumMod val="60000"/>
                    <a:lumOff val="4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B557731-0411-40D6-A0A3-F36C50C98995}"/>
              </a:ext>
            </a:extLst>
          </p:cNvPr>
          <p:cNvSpPr txBox="1"/>
          <p:nvPr/>
        </p:nvSpPr>
        <p:spPr>
          <a:xfrm>
            <a:off x="3429000" y="5079519"/>
            <a:ext cx="5353050" cy="8771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Contará con los apoyos necesarios para cumplir con sus funciones, que le serán suministrados por los Poderes. </a:t>
            </a:r>
          </a:p>
        </p:txBody>
      </p:sp>
    </p:spTree>
    <p:extLst>
      <p:ext uri="{BB962C8B-B14F-4D97-AF65-F5344CB8AC3E}">
        <p14:creationId xmlns:p14="http://schemas.microsoft.com/office/powerpoint/2010/main" val="3919258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B47E1DD-5E85-4DCB-8F39-880515E80AE2}"/>
              </a:ext>
            </a:extLst>
          </p:cNvPr>
          <p:cNvSpPr/>
          <p:nvPr/>
        </p:nvSpPr>
        <p:spPr>
          <a:xfrm>
            <a:off x="419100" y="1146154"/>
            <a:ext cx="8229600" cy="3755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marL="0" marR="0" lvl="0" indent="44958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63508380-F2D5-4BF2-A1EE-9D2C20E1AD36}"/>
              </a:ext>
            </a:extLst>
          </p:cNvPr>
          <p:cNvGraphicFramePr>
            <a:graphicFrameLocks noGrp="1"/>
          </p:cNvGraphicFramePr>
          <p:nvPr/>
        </p:nvGraphicFramePr>
        <p:xfrm>
          <a:off x="1771650" y="638555"/>
          <a:ext cx="6096000" cy="37084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69460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pc="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Atribuciones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82266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5317C92C-5FDF-4316-A4D9-FC6043055A75}"/>
              </a:ext>
            </a:extLst>
          </p:cNvPr>
          <p:cNvSpPr txBox="1"/>
          <p:nvPr/>
        </p:nvSpPr>
        <p:spPr>
          <a:xfrm>
            <a:off x="828675" y="1054981"/>
            <a:ext cx="782002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I. 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Elaborar las políticas, programas y mecanismos necesarios 	para instrumentar una 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estrategia estatal 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para la 	implementación del Nuevo Sistema de Justicia Laboral, que 	contemple la programación de compromisos y desarrollo.</a:t>
            </a:r>
          </a:p>
          <a:p>
            <a:pPr marL="400050" marR="0" lvl="0" indent="-4000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II. 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Diseñar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criterios 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para la implementación de las 	adecuaciones normativas necesarias para el cumplimiento 	de su objetivo.</a:t>
            </a:r>
          </a:p>
          <a:p>
            <a:pPr marL="400050" marR="0" lvl="0" indent="-4000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III. 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Proponer 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 las instancias correspondientes los cambios 	organizacionales, la construcción y operación de la 	infraestructura que se requieran.</a:t>
            </a:r>
          </a:p>
          <a:p>
            <a:pPr marL="400050" marR="0" lvl="0" indent="-4000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IV. 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Emitir los 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lineamientos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para la evaluación y seguimiento de 	las acciones que se deriven de las políticas, programas y 	mecanismos. </a:t>
            </a:r>
          </a:p>
        </p:txBody>
      </p:sp>
    </p:spTree>
    <p:extLst>
      <p:ext uri="{BB962C8B-B14F-4D97-AF65-F5344CB8AC3E}">
        <p14:creationId xmlns:p14="http://schemas.microsoft.com/office/powerpoint/2010/main" val="356640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B47E1DD-5E85-4DCB-8F39-880515E80AE2}"/>
              </a:ext>
            </a:extLst>
          </p:cNvPr>
          <p:cNvSpPr/>
          <p:nvPr/>
        </p:nvSpPr>
        <p:spPr>
          <a:xfrm>
            <a:off x="371475" y="929640"/>
            <a:ext cx="8229600" cy="3755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marL="0" marR="0" lvl="0" indent="44958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63508380-F2D5-4BF2-A1EE-9D2C20E1AD36}"/>
              </a:ext>
            </a:extLst>
          </p:cNvPr>
          <p:cNvGraphicFramePr>
            <a:graphicFrameLocks noGrp="1"/>
          </p:cNvGraphicFramePr>
          <p:nvPr/>
        </p:nvGraphicFramePr>
        <p:xfrm>
          <a:off x="1724025" y="440331"/>
          <a:ext cx="6096000" cy="37084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69460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pc="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Atribuciones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82266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5317C92C-5FDF-4316-A4D9-FC6043055A75}"/>
              </a:ext>
            </a:extLst>
          </p:cNvPr>
          <p:cNvSpPr txBox="1"/>
          <p:nvPr/>
        </p:nvSpPr>
        <p:spPr>
          <a:xfrm>
            <a:off x="542926" y="1028343"/>
            <a:ext cx="82295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V. 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Auxiliar en la elaboración de los 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programas de capacitación y 	difusión 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sobre el Nuevo Sistema de Justicia Laboral, dirigidos a 	jueces, procuradores del trabajo, defensores, asesores públicos, 	conciliadores, peritos, abogados, servidores públicos 	involucrados, representantes de trabajadores y empleadores, 	instituciones educativas, así como la sociedad en general.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VI. 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Coadyuvar con el Congreso del Estado, en el 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seguimiento y 	evaluación de los recursos presupuestales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ejercidos en la 	implementación y operación del Sistema de Justicia Laboral.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VII. 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Elaborar los 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criterios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para la suscripción de convenios de 	colaboración institucional.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VIII. 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Analizar los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informes 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que le remita la Secretaría Técnica sobre 	los avances de sus actividades, así como desahogar las 	consultas que se susciten con motivo de su aplicación.</a:t>
            </a:r>
          </a:p>
        </p:txBody>
      </p:sp>
    </p:spTree>
    <p:extLst>
      <p:ext uri="{BB962C8B-B14F-4D97-AF65-F5344CB8AC3E}">
        <p14:creationId xmlns:p14="http://schemas.microsoft.com/office/powerpoint/2010/main" val="2990691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63508380-F2D5-4BF2-A1EE-9D2C20E1AD36}"/>
              </a:ext>
            </a:extLst>
          </p:cNvPr>
          <p:cNvGraphicFramePr>
            <a:graphicFrameLocks noGrp="1"/>
          </p:cNvGraphicFramePr>
          <p:nvPr/>
        </p:nvGraphicFramePr>
        <p:xfrm>
          <a:off x="1724025" y="440331"/>
          <a:ext cx="6096000" cy="37084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69460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pc="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Estructura - 5 Subcomisiones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82266"/>
                  </a:ext>
                </a:extLst>
              </a:tr>
            </a:tbl>
          </a:graphicData>
        </a:graphic>
      </p:graphicFrame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E4C08404-E60F-4F21-9547-5C1216FBE977}"/>
              </a:ext>
            </a:extLst>
          </p:cNvPr>
          <p:cNvGraphicFramePr/>
          <p:nvPr/>
        </p:nvGraphicFramePr>
        <p:xfrm>
          <a:off x="1619250" y="1003838"/>
          <a:ext cx="8077200" cy="5413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6EBEBBA-CE26-4BA3-9425-6DA502AB6B1D}"/>
              </a:ext>
            </a:extLst>
          </p:cNvPr>
          <p:cNvSpPr txBox="1"/>
          <p:nvPr/>
        </p:nvSpPr>
        <p:spPr>
          <a:xfrm>
            <a:off x="190500" y="1096745"/>
            <a:ext cx="1962150" cy="501675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 su operación estará integrada por 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subcomisiones</a:t>
            </a: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Cada una de las subcomisiones se conformará por él o los </a:t>
            </a:r>
            <a:r>
              <a:rPr kumimoji="0" lang="es-MX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representantes de cada Poder, </a:t>
            </a: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fin de mantener un vinculo transversal entre todos los operadores, facilitando la consecución de los objetivos encaminados a la implementación del Nuevo Sistema de Justicia Laboral.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6668CF33-CDA7-48AB-8C49-4140A118923B}"/>
              </a:ext>
            </a:extLst>
          </p:cNvPr>
          <p:cNvSpPr/>
          <p:nvPr/>
        </p:nvSpPr>
        <p:spPr>
          <a:xfrm>
            <a:off x="4819651" y="3124200"/>
            <a:ext cx="1676400" cy="12096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Secretaría Técnica de la Comisión Estatal</a:t>
            </a:r>
          </a:p>
        </p:txBody>
      </p:sp>
    </p:spTree>
    <p:extLst>
      <p:ext uri="{BB962C8B-B14F-4D97-AF65-F5344CB8AC3E}">
        <p14:creationId xmlns:p14="http://schemas.microsoft.com/office/powerpoint/2010/main" val="3347034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63508380-F2D5-4BF2-A1EE-9D2C20E1AD36}"/>
              </a:ext>
            </a:extLst>
          </p:cNvPr>
          <p:cNvGraphicFramePr>
            <a:graphicFrameLocks noGrp="1"/>
          </p:cNvGraphicFramePr>
          <p:nvPr/>
        </p:nvGraphicFramePr>
        <p:xfrm>
          <a:off x="1724025" y="440331"/>
          <a:ext cx="6096000" cy="37084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69460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pc="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Estructura - 5 Subcomisiones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82266"/>
                  </a:ext>
                </a:extLst>
              </a:tr>
            </a:tbl>
          </a:graphicData>
        </a:graphic>
      </p:graphicFrame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B2604D47-A284-4287-A003-B56B95F7BE3E}"/>
              </a:ext>
            </a:extLst>
          </p:cNvPr>
          <p:cNvGraphicFramePr/>
          <p:nvPr/>
        </p:nvGraphicFramePr>
        <p:xfrm>
          <a:off x="1790701" y="1095375"/>
          <a:ext cx="6743700" cy="5057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FAB701AD-77EC-4D72-93A4-DC24096C2152}"/>
              </a:ext>
            </a:extLst>
          </p:cNvPr>
          <p:cNvSpPr txBox="1"/>
          <p:nvPr/>
        </p:nvSpPr>
        <p:spPr>
          <a:xfrm>
            <a:off x="152400" y="1651220"/>
            <a:ext cx="1257300" cy="181588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Comisión Estatal para la Implementación de la Reforma Laboral en Guanajuato</a:t>
            </a:r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3F2EED6C-B1E0-4D5B-8D34-1AB12824098F}"/>
              </a:ext>
            </a:extLst>
          </p:cNvPr>
          <p:cNvSpPr/>
          <p:nvPr/>
        </p:nvSpPr>
        <p:spPr>
          <a:xfrm>
            <a:off x="695324" y="3767138"/>
            <a:ext cx="171451" cy="552450"/>
          </a:xfrm>
          <a:prstGeom prst="down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35C5616-1D39-4036-9882-106B8C3B5AB6}"/>
              </a:ext>
            </a:extLst>
          </p:cNvPr>
          <p:cNvSpPr txBox="1"/>
          <p:nvPr/>
        </p:nvSpPr>
        <p:spPr>
          <a:xfrm>
            <a:off x="152400" y="4619625"/>
            <a:ext cx="1257300" cy="523220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Secretaría Técnica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7E6BFB5-9AE5-49EC-B235-A88B715E201C}"/>
              </a:ext>
            </a:extLst>
          </p:cNvPr>
          <p:cNvSpPr txBox="1"/>
          <p:nvPr/>
        </p:nvSpPr>
        <p:spPr>
          <a:xfrm>
            <a:off x="4229100" y="6152493"/>
            <a:ext cx="49148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*A las sesiones podrán ser invitados representantes de la sociedad civil, Cámaras empresariales, representantes de los trabajadores. </a:t>
            </a:r>
          </a:p>
        </p:txBody>
      </p:sp>
    </p:spTree>
    <p:extLst>
      <p:ext uri="{BB962C8B-B14F-4D97-AF65-F5344CB8AC3E}">
        <p14:creationId xmlns:p14="http://schemas.microsoft.com/office/powerpoint/2010/main" val="46472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B47E1DD-5E85-4DCB-8F39-880515E80AE2}"/>
              </a:ext>
            </a:extLst>
          </p:cNvPr>
          <p:cNvSpPr/>
          <p:nvPr/>
        </p:nvSpPr>
        <p:spPr>
          <a:xfrm>
            <a:off x="371475" y="929640"/>
            <a:ext cx="8229600" cy="3755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marL="0" marR="0" lvl="0" indent="44958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63508380-F2D5-4BF2-A1EE-9D2C20E1AD36}"/>
              </a:ext>
            </a:extLst>
          </p:cNvPr>
          <p:cNvGraphicFramePr>
            <a:graphicFrameLocks noGrp="1"/>
          </p:cNvGraphicFramePr>
          <p:nvPr/>
        </p:nvGraphicFramePr>
        <p:xfrm>
          <a:off x="1724025" y="440331"/>
          <a:ext cx="6096000" cy="70104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69460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spc="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Secretaría Técnica de la Comisión Estatal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82266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5317C92C-5FDF-4316-A4D9-FC6043055A75}"/>
              </a:ext>
            </a:extLst>
          </p:cNvPr>
          <p:cNvSpPr txBox="1"/>
          <p:nvPr/>
        </p:nvSpPr>
        <p:spPr>
          <a:xfrm>
            <a:off x="371475" y="1120676"/>
            <a:ext cx="822959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         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 </a:t>
            </a: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Comisión Estatal 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actúa, de manera operativa, mediante su </a:t>
            </a: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Secretaría Técnica 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y por conducto de ésta, se dará </a:t>
            </a: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seguimiento 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 las acciones de implementación, </a:t>
            </a: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fortaleciendo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los vínculos y </a:t>
            </a: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facilitando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los trabajos que desarrollan los representantes de las diversas instituciones operadoras del Sistema de Justicia Laboral.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         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simismo, será el </a:t>
            </a: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enlace operativo 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con la Secretaría del Trabajo y Previsión Social del Gobierno Federal, en las fases de implementación y posterior, consolidación.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C8F9B34F-6685-46B3-B521-311C1D3B1A34}"/>
              </a:ext>
            </a:extLst>
          </p:cNvPr>
          <p:cNvSpPr/>
          <p:nvPr/>
        </p:nvSpPr>
        <p:spPr>
          <a:xfrm>
            <a:off x="676276" y="1794501"/>
            <a:ext cx="400049" cy="194301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1" i="0" u="none" strike="noStrike" kern="1200" cap="none" spc="0" normalizeH="0" baseline="0" noProof="0">
              <a:ln w="12700" cmpd="sng">
                <a:solidFill>
                  <a:srgbClr val="FFC000"/>
                </a:solidFill>
                <a:prstDash val="solid"/>
              </a:ln>
              <a:gradFill>
                <a:gsLst>
                  <a:gs pos="0">
                    <a:srgbClr val="FFC000"/>
                  </a:gs>
                  <a:gs pos="4000">
                    <a:srgbClr val="FFC000">
                      <a:lumMod val="60000"/>
                      <a:lumOff val="40000"/>
                    </a:srgbClr>
                  </a:gs>
                  <a:gs pos="87000">
                    <a:srgbClr val="FFC000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echa: pentágono 3">
            <a:extLst>
              <a:ext uri="{FF2B5EF4-FFF2-40B4-BE49-F238E27FC236}">
                <a16:creationId xmlns:a16="http://schemas.microsoft.com/office/drawing/2014/main" id="{583D3501-1BD9-41E9-B613-27F33A7225AF}"/>
              </a:ext>
            </a:extLst>
          </p:cNvPr>
          <p:cNvSpPr/>
          <p:nvPr/>
        </p:nvSpPr>
        <p:spPr>
          <a:xfrm>
            <a:off x="676276" y="4309101"/>
            <a:ext cx="400049" cy="194301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1" i="0" u="none" strike="noStrike" kern="1200" cap="none" spc="0" normalizeH="0" baseline="0" noProof="0">
              <a:ln w="12700" cmpd="sng">
                <a:solidFill>
                  <a:srgbClr val="FFC000"/>
                </a:solidFill>
                <a:prstDash val="solid"/>
              </a:ln>
              <a:gradFill>
                <a:gsLst>
                  <a:gs pos="0">
                    <a:srgbClr val="FFC000"/>
                  </a:gs>
                  <a:gs pos="4000">
                    <a:srgbClr val="FFC000">
                      <a:lumMod val="60000"/>
                      <a:lumOff val="40000"/>
                    </a:srgbClr>
                  </a:gs>
                  <a:gs pos="87000">
                    <a:srgbClr val="FFC000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901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B47E1DD-5E85-4DCB-8F39-880515E80AE2}"/>
              </a:ext>
            </a:extLst>
          </p:cNvPr>
          <p:cNvSpPr/>
          <p:nvPr/>
        </p:nvSpPr>
        <p:spPr>
          <a:xfrm>
            <a:off x="371475" y="929640"/>
            <a:ext cx="8229600" cy="3755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marL="0" marR="0" lvl="0" indent="44958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63508380-F2D5-4BF2-A1EE-9D2C20E1AD36}"/>
              </a:ext>
            </a:extLst>
          </p:cNvPr>
          <p:cNvGraphicFramePr>
            <a:graphicFrameLocks noGrp="1"/>
          </p:cNvGraphicFramePr>
          <p:nvPr/>
        </p:nvGraphicFramePr>
        <p:xfrm>
          <a:off x="542925" y="440331"/>
          <a:ext cx="8058150" cy="39624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058150">
                  <a:extLst>
                    <a:ext uri="{9D8B030D-6E8A-4147-A177-3AD203B41FA5}">
                      <a16:colId xmlns:a16="http://schemas.microsoft.com/office/drawing/2014/main" val="269460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spc="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Secretaría Técnica de la Comisión Estatal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82266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5317C92C-5FDF-4316-A4D9-FC6043055A75}"/>
              </a:ext>
            </a:extLst>
          </p:cNvPr>
          <p:cNvSpPr txBox="1"/>
          <p:nvPr/>
        </p:nvSpPr>
        <p:spPr>
          <a:xfrm>
            <a:off x="371476" y="948957"/>
            <a:ext cx="8229599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Funciones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I. </a:t>
            </a:r>
            <a:r>
              <a:rPr kumimoji="0" lang="es-MX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Auxiliar a la Comisión Estatal en la elaboración de políticas, 	programas y mecanismos para instrumentar, con las instancias 	correspondientes, una estrategia estatal para la implementación 	del Nuevo Sistema de Justicia Laboral.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II. </a:t>
            </a:r>
            <a:r>
              <a:rPr kumimoji="0" lang="es-MX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Colaborar con las autoridades locales en la implementación de la 	Reforma.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III. </a:t>
            </a:r>
            <a:r>
              <a:rPr kumimoji="0" lang="es-MX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Integrar los informes sobre los avances de los planes y programas 	aprobados.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IV.</a:t>
            </a:r>
            <a:r>
              <a:rPr kumimoji="0" lang="es-MX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	Elaborar y someter a consideración de la Comisión Estatal, el 	informe 	correspondiente sobre los avances de sus actividades, 	para su aprobación.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V. </a:t>
            </a:r>
            <a:r>
              <a:rPr kumimoji="0" lang="es-MX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Dar seguimiento a los acuerdos y resoluciones de la Comisión 	Estatal.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377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5E15ADB-B599-4099-8C9A-536F14F9F4A0}"/>
              </a:ext>
            </a:extLst>
          </p:cNvPr>
          <p:cNvSpPr txBox="1"/>
          <p:nvPr/>
        </p:nvSpPr>
        <p:spPr>
          <a:xfrm>
            <a:off x="561975" y="141387"/>
            <a:ext cx="81534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</a:t>
            </a:r>
            <a:r>
              <a:rPr lang="es-MX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LEY FEDERAL DEL TRABAJO –</a:t>
            </a:r>
            <a:r>
              <a:rPr lang="es-MX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DOF 02/07/2019</a:t>
            </a:r>
          </a:p>
          <a:p>
            <a:pPr algn="just"/>
            <a:endParaRPr lang="es-MX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algn="just"/>
            <a:r>
              <a:rPr lang="es-MX" sz="1600" b="1" dirty="0">
                <a:latin typeface="Century Gothic" panose="020B0502020202020204" pitchFamily="34" charset="0"/>
                <a:cs typeface="Calibri" panose="020F0502020204030204" pitchFamily="34" charset="0"/>
              </a:rPr>
              <a:t>Artículos Transitorios:</a:t>
            </a:r>
          </a:p>
          <a:p>
            <a:pPr algn="just"/>
            <a:endParaRPr lang="es-MX" dirty="0">
              <a:latin typeface="Century Gothic" panose="020B0502020202020204" pitchFamily="34" charset="0"/>
              <a:cs typeface="Calibri" panose="020F0502020204030204" pitchFamily="34" charset="0"/>
            </a:endParaRPr>
          </a:p>
          <a:p>
            <a:pPr algn="just"/>
            <a:r>
              <a:rPr lang="es-MX" sz="16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Quinto. Plazo de inicio de funciones de la Autoridad Conciliadora Local y Tribunales Locales. </a:t>
            </a:r>
            <a:r>
              <a:rPr lang="es-MX" sz="1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 Centros de Conciliación locales y los Tribunales del Poder Judicial de las Entidades Federativas iniciarán actividades dentro del plazo máximo de tres años a partir de la entrada en vigor del presente decreto, en términos de lo que establezca su propia normatividad y posibilidades presupuestales, conforme a lo que determinen sus poderes locales. Los Centro de Conciliación locales deberán entrar en operación en cada entidad federativa, en la misma fecha en que lo hagan los Tribunales Locales, conforme a las disposiciones previstas en el presente Decreto.</a:t>
            </a:r>
          </a:p>
          <a:p>
            <a:pPr algn="just"/>
            <a:endParaRPr lang="es-MX" sz="1600" dirty="0"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MX" sz="16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Vigésimo Cuarto. Declaratoria de la Cámara de Senadores y de los Congresos Locales. </a:t>
            </a:r>
            <a:r>
              <a:rPr lang="es-MX" sz="16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 Tribunales del Poder Judicial de la Federación y el Centro Federal de Conciliación y Registro Laboral entrarán en funciones en cada entidad federativa una vez que la Cámara de Senadores emita la declaratoria correspondiente. Los Tribunales Locales y los Centros de Conciliación locales entrarán en funciones una vez que las respectiva Legislatura Local haga la declaratoria correspondiente.</a:t>
            </a:r>
          </a:p>
          <a:p>
            <a:pPr algn="just"/>
            <a:endParaRPr lang="es-MX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s-MX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029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B47E1DD-5E85-4DCB-8F39-880515E80AE2}"/>
              </a:ext>
            </a:extLst>
          </p:cNvPr>
          <p:cNvSpPr/>
          <p:nvPr/>
        </p:nvSpPr>
        <p:spPr>
          <a:xfrm>
            <a:off x="371475" y="929640"/>
            <a:ext cx="8229600" cy="3755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marL="0" marR="0" lvl="0" indent="44958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63508380-F2D5-4BF2-A1EE-9D2C20E1AD36}"/>
              </a:ext>
            </a:extLst>
          </p:cNvPr>
          <p:cNvGraphicFramePr>
            <a:graphicFrameLocks noGrp="1"/>
          </p:cNvGraphicFramePr>
          <p:nvPr/>
        </p:nvGraphicFramePr>
        <p:xfrm>
          <a:off x="542925" y="440331"/>
          <a:ext cx="8058150" cy="39624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8058150">
                  <a:extLst>
                    <a:ext uri="{9D8B030D-6E8A-4147-A177-3AD203B41FA5}">
                      <a16:colId xmlns:a16="http://schemas.microsoft.com/office/drawing/2014/main" val="269460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000" spc="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Secretaría Técnica de la Comisión Estatal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82266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5317C92C-5FDF-4316-A4D9-FC6043055A75}"/>
              </a:ext>
            </a:extLst>
          </p:cNvPr>
          <p:cNvSpPr txBox="1"/>
          <p:nvPr/>
        </p:nvSpPr>
        <p:spPr>
          <a:xfrm>
            <a:off x="371476" y="948957"/>
            <a:ext cx="8229599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VI. </a:t>
            </a:r>
            <a:r>
              <a:rPr kumimoji="0" lang="es-MX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Resguardar la información, documentos y el libro de actas de las 	sesiones.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VII. </a:t>
            </a:r>
            <a:r>
              <a:rPr kumimoji="0" lang="es-MX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Recabar la información que se requiera para el cumplimiento del 	objeto de la Comisión Estatal.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VIII. </a:t>
            </a:r>
            <a:r>
              <a:rPr kumimoji="0" lang="es-MX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Coadyuvar con la Comisión Estatal en la interpretación de los 	Lineamientos para la operación de la misma.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IX. </a:t>
            </a:r>
            <a:r>
              <a:rPr kumimoji="0" lang="es-MX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Elaborar y someter a consideración de la Comisión Estatal el 	informe correspondiente sobre los avances de sus actividades, 	para su aprobación.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X. </a:t>
            </a:r>
            <a:r>
              <a:rPr kumimoji="0" lang="es-MX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Planear, programar, organizar, dirigir y evaluar el desarrollo de las 	acciones encomendadas a las subcomisiones.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XI. </a:t>
            </a:r>
            <a:r>
              <a:rPr kumimoji="0" lang="es-MX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Formular los proyectos de manuales de organización, 	procedimientos y servicios de las subcomisiones.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6009AAF-2A95-4D0A-8FC1-FFD48ECC0C94}"/>
              </a:ext>
            </a:extLst>
          </p:cNvPr>
          <p:cNvSpPr txBox="1"/>
          <p:nvPr/>
        </p:nvSpPr>
        <p:spPr>
          <a:xfrm>
            <a:off x="2162175" y="5802116"/>
            <a:ext cx="64389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XII. </a:t>
            </a:r>
            <a:r>
              <a:rPr kumimoji="0" lang="es-MX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Todas las demás actividades que le sean encomendadas por la Comisión Estatal. </a:t>
            </a:r>
          </a:p>
        </p:txBody>
      </p:sp>
    </p:spTree>
    <p:extLst>
      <p:ext uri="{BB962C8B-B14F-4D97-AF65-F5344CB8AC3E}">
        <p14:creationId xmlns:p14="http://schemas.microsoft.com/office/powerpoint/2010/main" val="2714000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B47E1DD-5E85-4DCB-8F39-880515E80AE2}"/>
              </a:ext>
            </a:extLst>
          </p:cNvPr>
          <p:cNvSpPr/>
          <p:nvPr/>
        </p:nvSpPr>
        <p:spPr>
          <a:xfrm>
            <a:off x="371475" y="929640"/>
            <a:ext cx="8229600" cy="3755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marL="0" marR="0" lvl="0" indent="44958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a 6">
            <a:extLst>
              <a:ext uri="{FF2B5EF4-FFF2-40B4-BE49-F238E27FC236}">
                <a16:creationId xmlns:a16="http://schemas.microsoft.com/office/drawing/2014/main" id="{91370CFB-3421-44A4-8866-053096073C5D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861069"/>
          <a:ext cx="6096000" cy="36576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69460832"/>
                    </a:ext>
                  </a:extLst>
                </a:gridCol>
              </a:tblGrid>
              <a:tr h="248644">
                <a:tc>
                  <a:txBody>
                    <a:bodyPr/>
                    <a:lstStyle/>
                    <a:p>
                      <a:pPr algn="ctr"/>
                      <a:r>
                        <a:rPr lang="es-MX" sz="1800" spc="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Sesiones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82266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904263D9-9138-46FB-A79D-F0F02C12A9FC}"/>
              </a:ext>
            </a:extLst>
          </p:cNvPr>
          <p:cNvSpPr/>
          <p:nvPr/>
        </p:nvSpPr>
        <p:spPr>
          <a:xfrm>
            <a:off x="576262" y="1760174"/>
            <a:ext cx="78200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Los integrantes de la Comisión Estatal se reunirán las veces 	que resulten necesarias, preferentemente en los espacios 	que asignen los Poderes.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Podrán participar como invitados para efectos consultivos, 	los representantes de la 	sociedad civil, cámaras 	empresariales, representantes de los trabajadores, 	presidentes de los colegios de abogados y miembros de la 	academia, que sean expertos 	en los temas del orden del 	día de la sesión que 	corresponda.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Las sesiones serán documentadas. </a:t>
            </a:r>
          </a:p>
        </p:txBody>
      </p:sp>
      <p:sp>
        <p:nvSpPr>
          <p:cNvPr id="13" name="Flecha: pentágono 12">
            <a:extLst>
              <a:ext uri="{FF2B5EF4-FFF2-40B4-BE49-F238E27FC236}">
                <a16:creationId xmlns:a16="http://schemas.microsoft.com/office/drawing/2014/main" id="{685407D6-24E2-46F9-9696-01065748C90D}"/>
              </a:ext>
            </a:extLst>
          </p:cNvPr>
          <p:cNvSpPr/>
          <p:nvPr/>
        </p:nvSpPr>
        <p:spPr>
          <a:xfrm>
            <a:off x="1083455" y="1941232"/>
            <a:ext cx="300037" cy="194301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1" i="0" u="none" strike="noStrike" kern="1200" cap="none" spc="0" normalizeH="0" baseline="0" noProof="0">
              <a:ln w="12700" cmpd="sng">
                <a:solidFill>
                  <a:srgbClr val="FFC000"/>
                </a:solidFill>
                <a:prstDash val="solid"/>
              </a:ln>
              <a:gradFill>
                <a:gsLst>
                  <a:gs pos="0">
                    <a:srgbClr val="FFC000"/>
                  </a:gs>
                  <a:gs pos="4000">
                    <a:srgbClr val="FFC000">
                      <a:lumMod val="60000"/>
                      <a:lumOff val="40000"/>
                    </a:srgbClr>
                  </a:gs>
                  <a:gs pos="87000">
                    <a:srgbClr val="FFC000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lecha: pentágono 14">
            <a:extLst>
              <a:ext uri="{FF2B5EF4-FFF2-40B4-BE49-F238E27FC236}">
                <a16:creationId xmlns:a16="http://schemas.microsoft.com/office/drawing/2014/main" id="{20C7DB6D-F738-422C-9002-1CFA77241453}"/>
              </a:ext>
            </a:extLst>
          </p:cNvPr>
          <p:cNvSpPr/>
          <p:nvPr/>
        </p:nvSpPr>
        <p:spPr>
          <a:xfrm>
            <a:off x="1083456" y="3281258"/>
            <a:ext cx="300037" cy="194301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1" i="0" u="none" strike="noStrike" kern="1200" cap="none" spc="0" normalizeH="0" baseline="0" noProof="0">
              <a:ln w="12700" cmpd="sng">
                <a:solidFill>
                  <a:srgbClr val="FFC000"/>
                </a:solidFill>
                <a:prstDash val="solid"/>
              </a:ln>
              <a:gradFill>
                <a:gsLst>
                  <a:gs pos="0">
                    <a:srgbClr val="FFC000"/>
                  </a:gs>
                  <a:gs pos="4000">
                    <a:srgbClr val="FFC000">
                      <a:lumMod val="60000"/>
                      <a:lumOff val="40000"/>
                    </a:srgbClr>
                  </a:gs>
                  <a:gs pos="87000">
                    <a:srgbClr val="FFC000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lecha: pentágono 18">
            <a:extLst>
              <a:ext uri="{FF2B5EF4-FFF2-40B4-BE49-F238E27FC236}">
                <a16:creationId xmlns:a16="http://schemas.microsoft.com/office/drawing/2014/main" id="{9225B1E0-393C-403B-B113-0CF1870384EA}"/>
              </a:ext>
            </a:extLst>
          </p:cNvPr>
          <p:cNvSpPr/>
          <p:nvPr/>
        </p:nvSpPr>
        <p:spPr>
          <a:xfrm>
            <a:off x="1083454" y="4802342"/>
            <a:ext cx="300037" cy="194301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1" i="0" u="none" strike="noStrike" kern="1200" cap="none" spc="0" normalizeH="0" baseline="0" noProof="0">
              <a:ln w="12700" cmpd="sng">
                <a:solidFill>
                  <a:srgbClr val="FFC000"/>
                </a:solidFill>
                <a:prstDash val="solid"/>
              </a:ln>
              <a:gradFill>
                <a:gsLst>
                  <a:gs pos="0">
                    <a:srgbClr val="FFC000"/>
                  </a:gs>
                  <a:gs pos="4000">
                    <a:srgbClr val="FFC000">
                      <a:lumMod val="60000"/>
                      <a:lumOff val="40000"/>
                    </a:srgbClr>
                  </a:gs>
                  <a:gs pos="87000">
                    <a:srgbClr val="FFC000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933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B47E1DD-5E85-4DCB-8F39-880515E80AE2}"/>
              </a:ext>
            </a:extLst>
          </p:cNvPr>
          <p:cNvSpPr/>
          <p:nvPr/>
        </p:nvSpPr>
        <p:spPr>
          <a:xfrm>
            <a:off x="371475" y="929640"/>
            <a:ext cx="8229600" cy="3755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marL="0" marR="0" lvl="0" indent="44958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a 6">
            <a:extLst>
              <a:ext uri="{FF2B5EF4-FFF2-40B4-BE49-F238E27FC236}">
                <a16:creationId xmlns:a16="http://schemas.microsoft.com/office/drawing/2014/main" id="{91370CFB-3421-44A4-8866-053096073C5D}"/>
              </a:ext>
            </a:extLst>
          </p:cNvPr>
          <p:cNvGraphicFramePr>
            <a:graphicFrameLocks noGrp="1"/>
          </p:cNvGraphicFramePr>
          <p:nvPr/>
        </p:nvGraphicFramePr>
        <p:xfrm>
          <a:off x="1905000" y="352762"/>
          <a:ext cx="6096000" cy="36576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69460832"/>
                    </a:ext>
                  </a:extLst>
                </a:gridCol>
              </a:tblGrid>
              <a:tr h="248644">
                <a:tc>
                  <a:txBody>
                    <a:bodyPr/>
                    <a:lstStyle/>
                    <a:p>
                      <a:pPr algn="ctr"/>
                      <a:r>
                        <a:rPr lang="es-MX" sz="1800" spc="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Calendario de Sesiones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9982266"/>
                  </a:ext>
                </a:extLst>
              </a:tr>
            </a:tbl>
          </a:graphicData>
        </a:graphic>
      </p:graphicFrame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AEBC78AE-56EF-4E12-BC09-2C4DE10ED54F}"/>
              </a:ext>
            </a:extLst>
          </p:cNvPr>
          <p:cNvGraphicFramePr>
            <a:graphicFrameLocks noGrp="1"/>
          </p:cNvGraphicFramePr>
          <p:nvPr/>
        </p:nvGraphicFramePr>
        <p:xfrm>
          <a:off x="2076450" y="1091172"/>
          <a:ext cx="5753100" cy="82296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876550">
                  <a:extLst>
                    <a:ext uri="{9D8B030D-6E8A-4147-A177-3AD203B41FA5}">
                      <a16:colId xmlns:a16="http://schemas.microsoft.com/office/drawing/2014/main" val="2218020758"/>
                    </a:ext>
                  </a:extLst>
                </a:gridCol>
                <a:gridCol w="2876550">
                  <a:extLst>
                    <a:ext uri="{9D8B030D-6E8A-4147-A177-3AD203B41FA5}">
                      <a16:colId xmlns:a16="http://schemas.microsoft.com/office/drawing/2014/main" val="4098180262"/>
                    </a:ext>
                  </a:extLst>
                </a:gridCol>
              </a:tblGrid>
              <a:tr h="240242"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Century Gothic" panose="020B0502020202020204" pitchFamily="34" charset="0"/>
                        </a:rPr>
                        <a:t>Sesiones Ordinarias Mensuales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12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821531"/>
                  </a:ext>
                </a:extLst>
              </a:tr>
              <a:tr h="240242"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Century Gothic" panose="020B0502020202020204" pitchFamily="34" charset="0"/>
                        </a:rPr>
                        <a:t>Primera sesión ordinaria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Century Gothic" panose="020B0502020202020204" pitchFamily="34" charset="0"/>
                        </a:rPr>
                        <a:t>Septiembre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449360"/>
                  </a:ext>
                </a:extLst>
              </a:tr>
              <a:tr h="240242"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Century Gothic" panose="020B0502020202020204" pitchFamily="34" charset="0"/>
                        </a:rPr>
                        <a:t>Segunda sesión ordinaria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Century Gothic" panose="020B0502020202020204" pitchFamily="34" charset="0"/>
                        </a:rPr>
                        <a:t>Noviembre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38705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316B2D35-2D6E-412D-8889-BF4C7FB11F76}"/>
              </a:ext>
            </a:extLst>
          </p:cNvPr>
          <p:cNvSpPr txBox="1"/>
          <p:nvPr/>
        </p:nvSpPr>
        <p:spPr>
          <a:xfrm>
            <a:off x="381000" y="1348763"/>
            <a:ext cx="1352550" cy="3077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Año 2020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4533DA2B-E69A-45CA-A020-9989589B8AD4}"/>
              </a:ext>
            </a:extLst>
          </p:cNvPr>
          <p:cNvGraphicFramePr>
            <a:graphicFrameLocks noGrp="1"/>
          </p:cNvGraphicFramePr>
          <p:nvPr/>
        </p:nvGraphicFramePr>
        <p:xfrm>
          <a:off x="2152650" y="3105652"/>
          <a:ext cx="5753100" cy="19202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876550">
                  <a:extLst>
                    <a:ext uri="{9D8B030D-6E8A-4147-A177-3AD203B41FA5}">
                      <a16:colId xmlns:a16="http://schemas.microsoft.com/office/drawing/2014/main" val="2039901717"/>
                    </a:ext>
                  </a:extLst>
                </a:gridCol>
                <a:gridCol w="2876550">
                  <a:extLst>
                    <a:ext uri="{9D8B030D-6E8A-4147-A177-3AD203B41FA5}">
                      <a16:colId xmlns:a16="http://schemas.microsoft.com/office/drawing/2014/main" val="4084599479"/>
                    </a:ext>
                  </a:extLst>
                </a:gridCol>
              </a:tblGrid>
              <a:tr h="240242"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Century Gothic" panose="020B0502020202020204" pitchFamily="34" charset="0"/>
                        </a:rPr>
                        <a:t>Sesiones ordinarias Mensuales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sz="120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044717"/>
                  </a:ext>
                </a:extLst>
              </a:tr>
              <a:tr h="240242"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Century Gothic" panose="020B0502020202020204" pitchFamily="34" charset="0"/>
                        </a:rPr>
                        <a:t>Primera sesión ordinaria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Century Gothic" panose="020B0502020202020204" pitchFamily="34" charset="0"/>
                        </a:rPr>
                        <a:t>Enero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433623"/>
                  </a:ext>
                </a:extLst>
              </a:tr>
              <a:tr h="240242"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Century Gothic" panose="020B0502020202020204" pitchFamily="34" charset="0"/>
                        </a:rPr>
                        <a:t>Segunda sesión ordinaria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Century Gothic" panose="020B0502020202020204" pitchFamily="34" charset="0"/>
                        </a:rPr>
                        <a:t>Marzo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308102"/>
                  </a:ext>
                </a:extLst>
              </a:tr>
              <a:tr h="240242"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Century Gothic" panose="020B0502020202020204" pitchFamily="34" charset="0"/>
                        </a:rPr>
                        <a:t>Tercera sesión ordinaria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Century Gothic" panose="020B0502020202020204" pitchFamily="34" charset="0"/>
                        </a:rPr>
                        <a:t>Mayo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271040"/>
                  </a:ext>
                </a:extLst>
              </a:tr>
              <a:tr h="240242"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Century Gothic" panose="020B0502020202020204" pitchFamily="34" charset="0"/>
                        </a:rPr>
                        <a:t>Cuarta sesión ordinaria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Century Gothic" panose="020B0502020202020204" pitchFamily="34" charset="0"/>
                        </a:rPr>
                        <a:t>Julio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777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Century Gothic" panose="020B0502020202020204" pitchFamily="34" charset="0"/>
                        </a:rPr>
                        <a:t>Quinta sesión ordinaria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Century Gothic" panose="020B0502020202020204" pitchFamily="34" charset="0"/>
                        </a:rPr>
                        <a:t>Septiembre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677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Sexta sesión ordinaria</a:t>
                      </a:r>
                      <a:endParaRPr lang="es-MX" sz="12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>
                          <a:latin typeface="Century Gothic" panose="020B0502020202020204" pitchFamily="34" charset="0"/>
                        </a:rPr>
                        <a:t>Noviembre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845178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CDC49877-F811-4685-9F57-0BED7B860997}"/>
              </a:ext>
            </a:extLst>
          </p:cNvPr>
          <p:cNvSpPr txBox="1"/>
          <p:nvPr/>
        </p:nvSpPr>
        <p:spPr>
          <a:xfrm>
            <a:off x="342900" y="3911884"/>
            <a:ext cx="1352550" cy="3077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Año 2021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9DB8AA9-01BE-45A3-803B-8C423B9A39D7}"/>
              </a:ext>
            </a:extLst>
          </p:cNvPr>
          <p:cNvSpPr txBox="1"/>
          <p:nvPr/>
        </p:nvSpPr>
        <p:spPr>
          <a:xfrm>
            <a:off x="3038475" y="5789860"/>
            <a:ext cx="7067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** Podrán programarse las </a:t>
            </a:r>
            <a:r>
              <a:rPr kumimoji="0" lang="es-MX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sesiones extraordinarias </a:t>
            </a:r>
            <a:r>
              <a:rPr kumimoji="0" lang="es-MX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que sean necesarias. </a:t>
            </a:r>
          </a:p>
        </p:txBody>
      </p:sp>
    </p:spTree>
    <p:extLst>
      <p:ext uri="{BB962C8B-B14F-4D97-AF65-F5344CB8AC3E}">
        <p14:creationId xmlns:p14="http://schemas.microsoft.com/office/powerpoint/2010/main" val="702230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B47E1DD-5E85-4DCB-8F39-880515E80AE2}"/>
              </a:ext>
            </a:extLst>
          </p:cNvPr>
          <p:cNvSpPr/>
          <p:nvPr/>
        </p:nvSpPr>
        <p:spPr>
          <a:xfrm>
            <a:off x="371475" y="929640"/>
            <a:ext cx="8229600" cy="37555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marL="0" marR="0" lvl="0" indent="44958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a 8">
            <a:extLst>
              <a:ext uri="{FF2B5EF4-FFF2-40B4-BE49-F238E27FC236}">
                <a16:creationId xmlns:a16="http://schemas.microsoft.com/office/drawing/2014/main" id="{353F2883-2565-4A77-92AB-AB13416FF458}"/>
              </a:ext>
            </a:extLst>
          </p:cNvPr>
          <p:cNvGraphicFramePr>
            <a:graphicFrameLocks noGrp="1"/>
          </p:cNvGraphicFramePr>
          <p:nvPr/>
        </p:nvGraphicFramePr>
        <p:xfrm>
          <a:off x="1347784" y="563880"/>
          <a:ext cx="6096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60693955"/>
                    </a:ext>
                  </a:extLst>
                </a:gridCol>
              </a:tblGrid>
              <a:tr h="266065">
                <a:tc>
                  <a:txBody>
                    <a:bodyPr/>
                    <a:lstStyle/>
                    <a:p>
                      <a:pPr algn="ctr"/>
                      <a:r>
                        <a:rPr lang="es-MX" spc="6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Vigencia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72824"/>
                  </a:ext>
                </a:extLst>
              </a:tr>
            </a:tbl>
          </a:graphicData>
        </a:graphic>
      </p:graphicFrame>
      <p:sp>
        <p:nvSpPr>
          <p:cNvPr id="11" name="Rectángulo 10">
            <a:extLst>
              <a:ext uri="{FF2B5EF4-FFF2-40B4-BE49-F238E27FC236}">
                <a16:creationId xmlns:a16="http://schemas.microsoft.com/office/drawing/2014/main" id="{670FE899-02A4-4382-88C8-8C4435225BEC}"/>
              </a:ext>
            </a:extLst>
          </p:cNvPr>
          <p:cNvSpPr/>
          <p:nvPr/>
        </p:nvSpPr>
        <p:spPr>
          <a:xfrm>
            <a:off x="128587" y="1305192"/>
            <a:ext cx="7715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	La Comisión Estatal tendrá la vigencia necesaria para 	cumplir con su cometido y se podrá extinguir por acuerdo 	de los Poderes. </a:t>
            </a:r>
          </a:p>
        </p:txBody>
      </p:sp>
      <p:sp>
        <p:nvSpPr>
          <p:cNvPr id="17" name="Flecha: pentágono 16">
            <a:extLst>
              <a:ext uri="{FF2B5EF4-FFF2-40B4-BE49-F238E27FC236}">
                <a16:creationId xmlns:a16="http://schemas.microsoft.com/office/drawing/2014/main" id="{5AA60FE9-333D-42FC-A6AF-5E9E7C551EC9}"/>
              </a:ext>
            </a:extLst>
          </p:cNvPr>
          <p:cNvSpPr/>
          <p:nvPr/>
        </p:nvSpPr>
        <p:spPr>
          <a:xfrm>
            <a:off x="704848" y="1475405"/>
            <a:ext cx="300036" cy="194301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1" i="0" u="none" strike="noStrike" kern="1200" cap="none" spc="0" normalizeH="0" baseline="0" noProof="0">
              <a:ln w="12700" cmpd="sng">
                <a:solidFill>
                  <a:srgbClr val="FFC000"/>
                </a:solidFill>
                <a:prstDash val="solid"/>
              </a:ln>
              <a:gradFill>
                <a:gsLst>
                  <a:gs pos="0">
                    <a:srgbClr val="FFC000"/>
                  </a:gs>
                  <a:gs pos="4000">
                    <a:srgbClr val="FFC000">
                      <a:lumMod val="60000"/>
                      <a:lumOff val="40000"/>
                    </a:srgbClr>
                  </a:gs>
                  <a:gs pos="87000">
                    <a:srgbClr val="FFC000">
                      <a:lumMod val="20000"/>
                      <a:lumOff val="80000"/>
                    </a:srgbClr>
                  </a:gs>
                </a:gsLst>
                <a:lin ang="540000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417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9D6AAE9-8EF2-47A3-9419-56E8CD477B69}"/>
              </a:ext>
            </a:extLst>
          </p:cNvPr>
          <p:cNvSpPr txBox="1"/>
          <p:nvPr/>
        </p:nvSpPr>
        <p:spPr>
          <a:xfrm>
            <a:off x="2662237" y="2548495"/>
            <a:ext cx="3819525" cy="14465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¡ M u c h a s </a:t>
            </a:r>
          </a:p>
          <a:p>
            <a:pPr algn="ctr"/>
            <a:r>
              <a:rPr lang="es-MX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 r a c i a s !  </a:t>
            </a:r>
          </a:p>
        </p:txBody>
      </p:sp>
    </p:spTree>
    <p:extLst>
      <p:ext uri="{BB962C8B-B14F-4D97-AF65-F5344CB8AC3E}">
        <p14:creationId xmlns:p14="http://schemas.microsoft.com/office/powerpoint/2010/main" val="4138277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6064A37-0718-42A2-8007-788CBAB10486}"/>
              </a:ext>
            </a:extLst>
          </p:cNvPr>
          <p:cNvSpPr txBox="1"/>
          <p:nvPr/>
        </p:nvSpPr>
        <p:spPr>
          <a:xfrm>
            <a:off x="519456" y="416920"/>
            <a:ext cx="8124825" cy="708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580" algn="just">
              <a:lnSpc>
                <a:spcPct val="115000"/>
              </a:lnSpc>
              <a:spcAft>
                <a:spcPts val="1000"/>
              </a:spcAft>
            </a:pPr>
            <a:r>
              <a:rPr lang="es-MX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</a:t>
            </a:r>
            <a:r>
              <a:rPr lang="es-MX" sz="18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jes</a:t>
            </a:r>
            <a:r>
              <a:rPr lang="es-MX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MX" sz="18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 líneas de acción</a:t>
            </a:r>
            <a:r>
              <a:rPr lang="es-MX" sz="18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</a:t>
            </a:r>
            <a:r>
              <a:rPr lang="es-MX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relativas a la </a:t>
            </a:r>
            <a:r>
              <a:rPr lang="es-MX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infraestructura, equipamiento, mobiliario, selección de personal, capacitación y la difusión. </a:t>
            </a:r>
            <a:endParaRPr lang="es-MX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47FF0CA-72E8-43E6-972B-F30E386209A2}"/>
              </a:ext>
            </a:extLst>
          </p:cNvPr>
          <p:cNvSpPr txBox="1"/>
          <p:nvPr/>
        </p:nvSpPr>
        <p:spPr>
          <a:xfrm>
            <a:off x="733425" y="1265329"/>
            <a:ext cx="8048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/>
          </a:p>
          <a:p>
            <a:endParaRPr lang="es-MX" sz="1800" b="1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r>
              <a:rPr lang="es-MX" sz="18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Cuatro Centros de Justicia Laboral </a:t>
            </a:r>
            <a:r>
              <a:rPr lang="es-MX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ubicados en los municipios de </a:t>
            </a:r>
            <a:r>
              <a:rPr lang="es-MX" sz="1800" i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Guanajuato, Celaya, Irapuato y León.</a:t>
            </a:r>
          </a:p>
          <a:p>
            <a:endParaRPr lang="es-MX" i="1" dirty="0"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737B17D-5200-4BDD-B00C-20DD835C27F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040531" y="2742657"/>
            <a:ext cx="4603750" cy="27559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118D74E-6517-4274-BF27-EB2737D51871}"/>
              </a:ext>
            </a:extLst>
          </p:cNvPr>
          <p:cNvSpPr txBox="1"/>
          <p:nvPr/>
        </p:nvSpPr>
        <p:spPr>
          <a:xfrm>
            <a:off x="514350" y="3219895"/>
            <a:ext cx="2676525" cy="15626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449580" algn="just">
              <a:lnSpc>
                <a:spcPct val="115000"/>
              </a:lnSpc>
              <a:spcAft>
                <a:spcPts val="1000"/>
              </a:spcAft>
            </a:pPr>
            <a:r>
              <a:rPr lang="es-MX" sz="1400" b="1" dirty="0">
                <a:solidFill>
                  <a:srgbClr val="FF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Siendo un costo total de las cuatro obras: $235,950,060.56 (Doscientos treinta y cinco millones novecientos cincuenta mil sesenta pesos 56/100 M.N.).</a:t>
            </a:r>
            <a:endParaRPr lang="es-MX" sz="14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20D5AC7-2700-40CD-9950-0BA1AB5B32EE}"/>
              </a:ext>
            </a:extLst>
          </p:cNvPr>
          <p:cNvSpPr txBox="1"/>
          <p:nvPr/>
        </p:nvSpPr>
        <p:spPr>
          <a:xfrm>
            <a:off x="2115846" y="1301929"/>
            <a:ext cx="4600575" cy="3693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</a:t>
            </a:r>
          </a:p>
        </p:txBody>
      </p:sp>
    </p:spTree>
    <p:extLst>
      <p:ext uri="{BB962C8B-B14F-4D97-AF65-F5344CB8AC3E}">
        <p14:creationId xmlns:p14="http://schemas.microsoft.com/office/powerpoint/2010/main" val="65306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F7139426-73DC-4C7D-886A-B1227A119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042058"/>
              </p:ext>
            </p:extLst>
          </p:nvPr>
        </p:nvGraphicFramePr>
        <p:xfrm>
          <a:off x="257175" y="170719"/>
          <a:ext cx="8629650" cy="2811162"/>
        </p:xfrm>
        <a:graphic>
          <a:graphicData uri="http://schemas.openxmlformats.org/drawingml/2006/table">
            <a:tbl>
              <a:tblPr firstRow="1" firstCol="1" bandRow="1"/>
              <a:tblGrid>
                <a:gridCol w="3698421">
                  <a:extLst>
                    <a:ext uri="{9D8B030D-6E8A-4147-A177-3AD203B41FA5}">
                      <a16:colId xmlns:a16="http://schemas.microsoft.com/office/drawing/2014/main" val="1567265994"/>
                    </a:ext>
                  </a:extLst>
                </a:gridCol>
                <a:gridCol w="2112019">
                  <a:extLst>
                    <a:ext uri="{9D8B030D-6E8A-4147-A177-3AD203B41FA5}">
                      <a16:colId xmlns:a16="http://schemas.microsoft.com/office/drawing/2014/main" val="1317238719"/>
                    </a:ext>
                  </a:extLst>
                </a:gridCol>
                <a:gridCol w="1662856">
                  <a:extLst>
                    <a:ext uri="{9D8B030D-6E8A-4147-A177-3AD203B41FA5}">
                      <a16:colId xmlns:a16="http://schemas.microsoft.com/office/drawing/2014/main" val="1253482375"/>
                    </a:ext>
                  </a:extLst>
                </a:gridCol>
                <a:gridCol w="1156354">
                  <a:extLst>
                    <a:ext uri="{9D8B030D-6E8A-4147-A177-3AD203B41FA5}">
                      <a16:colId xmlns:a16="http://schemas.microsoft.com/office/drawing/2014/main" val="3742594544"/>
                    </a:ext>
                  </a:extLst>
                </a:gridCol>
              </a:tblGrid>
              <a:tr h="285357"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600" b="1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Construcción del Juzgado Laboral en el Municipio de Irapuato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9C0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306974"/>
                  </a:ext>
                </a:extLst>
              </a:tr>
              <a:tr h="38076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0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Domicilio: Fracción “B” del predio rústico denominado “San Miguelito III”, Calle 6 Noviembre a un costado de las oficinas del Registro Civil San Miguelito, en la ciudad de Irapuato, </a:t>
                      </a:r>
                      <a:r>
                        <a:rPr lang="es-MX" sz="100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Gto</a:t>
                      </a:r>
                      <a:r>
                        <a:rPr lang="es-MX" sz="105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9C0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703246"/>
                  </a:ext>
                </a:extLst>
              </a:tr>
              <a:tr h="393969"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Comprende los municipios de Abasolo, Cuerámaro, Huanímaro, Irapuato, Jaral del Progreso, Pénjamo, Pueblo Nuevo, Salamanca y Valle de Santiago.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9C0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4981"/>
                  </a:ext>
                </a:extLst>
              </a:tr>
              <a:tr h="3939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Contrato e importe</a:t>
                      </a:r>
                      <a:endParaRPr lang="es-MX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86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Alcance</a:t>
                      </a:r>
                      <a:endParaRPr lang="es-MX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86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Fechas de la obra</a:t>
                      </a:r>
                      <a:endParaRPr lang="es-MX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86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Avance físico 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8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485928"/>
                  </a:ext>
                </a:extLst>
              </a:tr>
              <a:tr h="1357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s-MX" sz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COB-LP-IRA-20-001</a:t>
                      </a:r>
                      <a:r>
                        <a:rPr lang="es-MX" sz="18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2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$46,611,614.97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s-MX" sz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 ejecutará con </a:t>
                      </a:r>
                      <a:r>
                        <a:rPr lang="es-MX" sz="12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recurso estatal </a:t>
                      </a:r>
                      <a:r>
                        <a:rPr lang="es-MX" sz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dotado por la Secretaría de Finanzas, Inversión y Administración Estatal, con autorización del </a:t>
                      </a:r>
                      <a:r>
                        <a:rPr lang="es-MX" sz="12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Gobernador</a:t>
                      </a:r>
                      <a:r>
                        <a:rPr lang="es-MX" sz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 y aprobado por la LXIV Legislatura del </a:t>
                      </a:r>
                      <a:r>
                        <a:rPr lang="es-MX" sz="1200" b="1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Congreso del Estado.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s-MX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2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Edificio 2 niveles, 4 salas, oficinas administrativas y estacionamiento</a:t>
                      </a:r>
                      <a:endParaRPr lang="es-MX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s-MX" sz="12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Inicio. Abril 2020</a:t>
                      </a:r>
                      <a:endParaRPr lang="es-MX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Término. Febrero 2021</a:t>
                      </a:r>
                      <a:endParaRPr lang="es-MX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s-MX" sz="12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36.38%</a:t>
                      </a:r>
                      <a:endParaRPr lang="es-MX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609898"/>
                  </a:ext>
                </a:extLst>
              </a:tr>
            </a:tbl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2BDD5BBA-24E7-4BEA-AB8B-FEE79096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2" y="3101534"/>
            <a:ext cx="2963293" cy="1829435"/>
          </a:xfrm>
          <a:prstGeom prst="rect">
            <a:avLst/>
          </a:prstGeom>
        </p:spPr>
      </p:pic>
      <p:pic>
        <p:nvPicPr>
          <p:cNvPr id="10" name="Imagen 9" descr="Imagen que contiene exterior, sucio, camioneta, edificio&#10;&#10;Descripción generada automáticamente">
            <a:extLst>
              <a:ext uri="{FF2B5EF4-FFF2-40B4-BE49-F238E27FC236}">
                <a16:creationId xmlns:a16="http://schemas.microsoft.com/office/drawing/2014/main" id="{57DF4F38-2DD3-4A8D-9BB1-27274D06E6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682" y="5015441"/>
            <a:ext cx="2525143" cy="155893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45F7016-AE15-486E-A97F-1FDF1F7F8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450" y="5044399"/>
            <a:ext cx="2804250" cy="1529977"/>
          </a:xfrm>
          <a:prstGeom prst="rect">
            <a:avLst/>
          </a:prstGeom>
        </p:spPr>
      </p:pic>
      <p:pic>
        <p:nvPicPr>
          <p:cNvPr id="16" name="Imagen 15" descr="Imagen que contiene exterior, pista, edificio, tren&#10;&#10;Descripción generada automáticamente">
            <a:extLst>
              <a:ext uri="{FF2B5EF4-FFF2-40B4-BE49-F238E27FC236}">
                <a16:creationId xmlns:a16="http://schemas.microsoft.com/office/drawing/2014/main" id="{2CAB879B-CB85-43BF-9455-A697551BBC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0" y="4986413"/>
            <a:ext cx="2616996" cy="158796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F997733-51DB-4F7A-91D4-AA62BAEF7AF9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49" y="3260632"/>
            <a:ext cx="3086101" cy="166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938512" y="5699446"/>
            <a:ext cx="2143264" cy="211718"/>
          </a:xfrm>
        </p:spPr>
        <p:txBody>
          <a:bodyPr>
            <a:norm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Dirección de Servicios de Apoyo</a:t>
            </a:r>
          </a:p>
        </p:txBody>
      </p:sp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5715000" y="972728"/>
            <a:ext cx="2851262" cy="450656"/>
          </a:xfrm>
        </p:spPr>
        <p:txBody>
          <a:bodyPr>
            <a:normAutofit/>
          </a:bodyPr>
          <a:lstStyle/>
          <a:p>
            <a:pPr algn="ctr"/>
            <a:r>
              <a:rPr lang="es-MX" sz="1650" b="1" dirty="0">
                <a:solidFill>
                  <a:schemeClr val="bg1"/>
                </a:solidFill>
              </a:rPr>
              <a:t>Proyecto</a:t>
            </a:r>
            <a:br>
              <a:rPr lang="es-MX" sz="1650" b="1" dirty="0">
                <a:solidFill>
                  <a:schemeClr val="bg1"/>
                </a:solidFill>
              </a:rPr>
            </a:br>
            <a:r>
              <a:rPr lang="es-MX" sz="1650" b="1" dirty="0">
                <a:solidFill>
                  <a:schemeClr val="bg1"/>
                </a:solidFill>
              </a:rPr>
              <a:t>(Juzgado Planta Baja</a:t>
            </a:r>
            <a:r>
              <a:rPr lang="es-MX" sz="1650" dirty="0">
                <a:solidFill>
                  <a:schemeClr val="bg1"/>
                </a:solidFill>
              </a:rPr>
              <a:t>)</a:t>
            </a:r>
            <a:endParaRPr lang="es-MX" sz="2100" dirty="0">
              <a:solidFill>
                <a:schemeClr val="bg1"/>
              </a:solidFill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6077698" y="1744706"/>
            <a:ext cx="2809683" cy="336858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s-MX" sz="1500" b="1" spc="-38" dirty="0">
                <a:solidFill>
                  <a:prstClr val="black"/>
                </a:solidFill>
                <a:latin typeface="Calibri"/>
              </a:rPr>
              <a:t>Listado de espacios.</a:t>
            </a:r>
          </a:p>
          <a:p>
            <a:pPr defTabSz="685800"/>
            <a:endParaRPr lang="es-MX" sz="1500" b="1" spc="-38" dirty="0">
              <a:solidFill>
                <a:prstClr val="black"/>
              </a:solidFill>
              <a:latin typeface="Calibri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2 Filtros de seguridad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Dispensario y Lactario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Cafetería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Cubo de escaleras y elevador público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Oficialía de partes y Central de Actuarios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Archivo y fotocopiado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Módulo de sanitarios p/público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Módulo de atención al público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4 Salas de Audiencia Chicas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</a:t>
            </a:r>
            <a:r>
              <a:rPr lang="es-MX" sz="1050" spc="-38" dirty="0" err="1">
                <a:solidFill>
                  <a:prstClr val="black"/>
                </a:solidFill>
                <a:latin typeface="Calibri"/>
              </a:rPr>
              <a:t>Site</a:t>
            </a:r>
            <a:endParaRPr lang="es-MX" sz="1050" spc="-38" dirty="0">
              <a:solidFill>
                <a:prstClr val="black"/>
              </a:solidFill>
              <a:latin typeface="Calibri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4 Salas de Testigos Patrón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4 Salas de Testigos Trabajador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Módulo de Sanitarios Testigos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Salas de espera Obreros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Salas de espera Patrones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5 Privados de Jueces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6 Privados de Secretarios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Área secretarial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Café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módulo de Sanitarios p/personal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Cubo de escaleras y elevador p/personal</a:t>
            </a:r>
            <a:endParaRPr lang="es-MX" sz="1050" b="1" spc="-38" dirty="0">
              <a:solidFill>
                <a:prstClr val="black"/>
              </a:solidFill>
              <a:latin typeface="Calibri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Salidas de emergencia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l="2027" t="3880" r="52208" b="22388"/>
          <a:stretch/>
        </p:blipFill>
        <p:spPr>
          <a:xfrm>
            <a:off x="256620" y="1431915"/>
            <a:ext cx="5352217" cy="4479249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A37DBD7-478F-4025-A7CA-F7F935018945}"/>
              </a:ext>
            </a:extLst>
          </p:cNvPr>
          <p:cNvSpPr txBox="1">
            <a:spLocks/>
          </p:cNvSpPr>
          <p:nvPr/>
        </p:nvSpPr>
        <p:spPr>
          <a:xfrm>
            <a:off x="0" y="961841"/>
            <a:ext cx="3587338" cy="507619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r>
              <a:rPr lang="es-MX" sz="2400" b="1" spc="-38" dirty="0">
                <a:solidFill>
                  <a:prstClr val="black"/>
                </a:solidFill>
                <a:latin typeface="Calibri"/>
              </a:rPr>
              <a:t>IRAPUATO</a:t>
            </a:r>
            <a:endParaRPr lang="es-MX" sz="3000" b="1" spc="-38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850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7F63573-3726-4B16-A103-BE1FC6C21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643709"/>
              </p:ext>
            </p:extLst>
          </p:nvPr>
        </p:nvGraphicFramePr>
        <p:xfrm>
          <a:off x="350837" y="240832"/>
          <a:ext cx="8442326" cy="2697636"/>
        </p:xfrm>
        <a:graphic>
          <a:graphicData uri="http://schemas.openxmlformats.org/drawingml/2006/table">
            <a:tbl>
              <a:tblPr firstRow="1" firstCol="1" bandRow="1"/>
              <a:tblGrid>
                <a:gridCol w="3621088">
                  <a:extLst>
                    <a:ext uri="{9D8B030D-6E8A-4147-A177-3AD203B41FA5}">
                      <a16:colId xmlns:a16="http://schemas.microsoft.com/office/drawing/2014/main" val="67454709"/>
                    </a:ext>
                  </a:extLst>
                </a:gridCol>
                <a:gridCol w="2162175">
                  <a:extLst>
                    <a:ext uri="{9D8B030D-6E8A-4147-A177-3AD203B41FA5}">
                      <a16:colId xmlns:a16="http://schemas.microsoft.com/office/drawing/2014/main" val="730677128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1966229429"/>
                    </a:ext>
                  </a:extLst>
                </a:gridCol>
                <a:gridCol w="1077913">
                  <a:extLst>
                    <a:ext uri="{9D8B030D-6E8A-4147-A177-3AD203B41FA5}">
                      <a16:colId xmlns:a16="http://schemas.microsoft.com/office/drawing/2014/main" val="3832063413"/>
                    </a:ext>
                  </a:extLst>
                </a:gridCol>
              </a:tblGrid>
              <a:tr h="322524"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600" b="1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Construcción del Juzgado Laboral en el Municipio de Celaya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9C0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478906"/>
                  </a:ext>
                </a:extLst>
              </a:tr>
              <a:tr h="322524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05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Domicilio: Predio ubicado en Calle Eje Vial Herminio Martínez no. 1400 del Ejido Trojes y Mayorazgo en la ciudad de Celaya, </a:t>
                      </a:r>
                      <a:r>
                        <a:rPr lang="es-MX" sz="1050" kern="1200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Gto</a:t>
                      </a:r>
                      <a:r>
                        <a:rPr lang="es-MX" sz="105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9C0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580510"/>
                  </a:ext>
                </a:extLst>
              </a:tr>
              <a:tr h="537866"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Comprende los municipios de Acámbaro, Apaseo el Alto, Apaseo el Grande, Atarjea, Celaya, Comonfort, Coroneo, </a:t>
                      </a:r>
                      <a:r>
                        <a:rPr lang="es-MX" sz="1000" dirty="0" err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Cortazar</a:t>
                      </a:r>
                      <a:r>
                        <a:rPr lang="es-MX" sz="1000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Doctor Mora, Jerécuaro, Moroleón, Salvatierra, San José Iturbide, San Miguel de Allende, Santa Catarina, Santa Cruz de Juventino Rosas, Santiago Maravatío, </a:t>
                      </a:r>
                      <a:r>
                        <a:rPr lang="es-MX" sz="1000" dirty="0" err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Tarandacuao</a:t>
                      </a:r>
                      <a:r>
                        <a:rPr lang="es-MX" sz="1000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Tarimoro, Tierra Blanca, Uriangato, Victoria, Villagrán, Xichú y Yuriria.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9C0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9311660"/>
                  </a:ext>
                </a:extLst>
              </a:tr>
              <a:tr h="1278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Contrato e importe</a:t>
                      </a:r>
                      <a:endParaRPr lang="es-MX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86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Alcance</a:t>
                      </a:r>
                      <a:endParaRPr lang="es-MX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86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Fechas de la obra</a:t>
                      </a:r>
                      <a:endParaRPr lang="es-MX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86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Avance físico 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8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517762"/>
                  </a:ext>
                </a:extLst>
              </a:tr>
              <a:tr h="45126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1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COB-LP-CEL-20-002</a:t>
                      </a:r>
                      <a:r>
                        <a:rPr lang="es-MX" sz="16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1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$37,602,657.16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 ejecutará con </a:t>
                      </a:r>
                      <a:r>
                        <a:rPr kumimoji="0" lang="es-MX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recurso estatal </a:t>
                      </a: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dotado por la Secretaría de Finanzas, Inversión y Administración Estatal, con autorización del </a:t>
                      </a:r>
                      <a:r>
                        <a:rPr kumimoji="0" lang="es-MX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Gobernador</a:t>
                      </a: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 y aprobado por la LXIV Legislatura del </a:t>
                      </a:r>
                      <a:r>
                        <a:rPr kumimoji="0" lang="es-MX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Congreso del Estado.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s-MX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2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Edificio 1 nivel, 4 salas, oficinas administrativas y estacionamiento</a:t>
                      </a:r>
                      <a:endParaRPr lang="es-MX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s-MX" sz="12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Inicio. Mayo 2020</a:t>
                      </a:r>
                      <a:endParaRPr lang="es-MX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Término. Marzo 2021</a:t>
                      </a:r>
                      <a:endParaRPr lang="es-MX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s-MX" sz="12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26.66%</a:t>
                      </a:r>
                      <a:endParaRPr lang="es-MX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3438562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120DB6B2-C916-4C96-BA1F-F2696D8E9A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07" y="4927626"/>
            <a:ext cx="3554414" cy="184424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C9430ED-1A00-402B-8E18-CDBD39A76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380" y="2989163"/>
            <a:ext cx="3499849" cy="1860737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A54C2B0C-1578-4257-9B23-1650E671C56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80" y="4927626"/>
            <a:ext cx="3730047" cy="1762301"/>
          </a:xfrm>
          <a:prstGeom prst="rect">
            <a:avLst/>
          </a:prstGeom>
          <a:noFill/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82D58B7-8480-4D2E-A017-590F63B11FF7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9" t="6396" r="5719" b="5946"/>
          <a:stretch/>
        </p:blipFill>
        <p:spPr bwMode="auto">
          <a:xfrm>
            <a:off x="500589" y="3038380"/>
            <a:ext cx="3499849" cy="17623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rapecio 3">
            <a:extLst>
              <a:ext uri="{FF2B5EF4-FFF2-40B4-BE49-F238E27FC236}">
                <a16:creationId xmlns:a16="http://schemas.microsoft.com/office/drawing/2014/main" id="{29C14B54-E956-4194-BBAD-F7EAB38B7D42}"/>
              </a:ext>
            </a:extLst>
          </p:cNvPr>
          <p:cNvSpPr/>
          <p:nvPr/>
        </p:nvSpPr>
        <p:spPr>
          <a:xfrm rot="7848868">
            <a:off x="1914612" y="3731200"/>
            <a:ext cx="330835" cy="92710"/>
          </a:xfrm>
          <a:prstGeom prst="trapezoid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9106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938512" y="5699446"/>
            <a:ext cx="2143264" cy="211718"/>
          </a:xfrm>
        </p:spPr>
        <p:txBody>
          <a:bodyPr>
            <a:norm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Dirección de Servicios de Apoyo</a:t>
            </a:r>
          </a:p>
        </p:txBody>
      </p:sp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5441898" y="929404"/>
            <a:ext cx="2993228" cy="501859"/>
          </a:xfrm>
        </p:spPr>
        <p:txBody>
          <a:bodyPr>
            <a:normAutofit/>
          </a:bodyPr>
          <a:lstStyle/>
          <a:p>
            <a:pPr algn="ctr"/>
            <a:r>
              <a:rPr lang="es-MX" sz="1650" b="1" dirty="0">
                <a:solidFill>
                  <a:schemeClr val="bg1"/>
                </a:solidFill>
              </a:rPr>
              <a:t>Proyecto</a:t>
            </a:r>
            <a:br>
              <a:rPr lang="es-MX" sz="1650" b="1" dirty="0">
                <a:solidFill>
                  <a:schemeClr val="bg1"/>
                </a:solidFill>
              </a:rPr>
            </a:br>
            <a:r>
              <a:rPr lang="es-MX" sz="1650" b="1" dirty="0">
                <a:solidFill>
                  <a:schemeClr val="bg1"/>
                </a:solidFill>
              </a:rPr>
              <a:t>(Juzgado)</a:t>
            </a:r>
            <a:endParaRPr lang="es-MX" sz="2100" b="1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6377" t="15194" r="2693" b="10148"/>
          <a:stretch/>
        </p:blipFill>
        <p:spPr>
          <a:xfrm>
            <a:off x="394340" y="1391304"/>
            <a:ext cx="5400000" cy="4519860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5809379" y="2337199"/>
            <a:ext cx="2809683" cy="3019229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s-MX" sz="1500" b="1" spc="-38" dirty="0">
                <a:solidFill>
                  <a:prstClr val="black"/>
                </a:solidFill>
                <a:latin typeface="Calibri"/>
              </a:rPr>
              <a:t>Listado de espacios.</a:t>
            </a:r>
          </a:p>
          <a:p>
            <a:pPr defTabSz="685800"/>
            <a:endParaRPr lang="es-MX" sz="1500" b="1" spc="-38" dirty="0">
              <a:solidFill>
                <a:prstClr val="black"/>
              </a:solidFill>
              <a:latin typeface="Calibri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2 Filtros de seguridad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Dispensario y Lactario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Cafetería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Cubo de escaleras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Oficialía de partes y Central de Actuarios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Archivo y fotocopiado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Módulo de sanitarios p/público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Módulo de atención al público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4 Salas de Audiencia Chicas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</a:t>
            </a:r>
            <a:r>
              <a:rPr lang="es-MX" sz="1050" spc="-38" dirty="0" err="1">
                <a:solidFill>
                  <a:prstClr val="black"/>
                </a:solidFill>
                <a:latin typeface="Calibri"/>
              </a:rPr>
              <a:t>Site</a:t>
            </a:r>
            <a:endParaRPr lang="es-MX" sz="1050" spc="-38" dirty="0">
              <a:solidFill>
                <a:prstClr val="black"/>
              </a:solidFill>
              <a:latin typeface="Calibri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4 Salas de Testigos Patrón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4 Salas de Testigos Trabajador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Módulo de Sanitarios Testigos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Salas de espera Obreros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Salas de espera Patrones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5 Privados de Jueces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6 Privados de Secretarios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Área secretarial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Café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1 módulo de Sanitarios p/personal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Cubo de escaleras p/personal</a:t>
            </a:r>
            <a:endParaRPr lang="es-MX" sz="1050" b="1" spc="-38" dirty="0">
              <a:solidFill>
                <a:prstClr val="black"/>
              </a:solidFill>
              <a:latin typeface="Calibri"/>
            </a:endParaRP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Salidas de emergencia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s-MX" sz="1050" spc="-38" dirty="0">
                <a:solidFill>
                  <a:prstClr val="black"/>
                </a:solidFill>
                <a:latin typeface="Calibri"/>
              </a:rPr>
              <a:t>70 Cajones de estacionamiento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27C9E20-A188-4844-9B68-C668CAB59CC2}"/>
              </a:ext>
            </a:extLst>
          </p:cNvPr>
          <p:cNvSpPr txBox="1">
            <a:spLocks/>
          </p:cNvSpPr>
          <p:nvPr/>
        </p:nvSpPr>
        <p:spPr>
          <a:xfrm>
            <a:off x="914400" y="883686"/>
            <a:ext cx="3587338" cy="507619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r>
              <a:rPr lang="es-MX" sz="2400" b="1" spc="-38" dirty="0">
                <a:solidFill>
                  <a:prstClr val="black"/>
                </a:solidFill>
                <a:latin typeface="Calibri"/>
              </a:rPr>
              <a:t>CELAYA</a:t>
            </a:r>
            <a:endParaRPr lang="es-MX" sz="3000" b="1" spc="-38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0276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54EEC3E-E6BD-44D1-B05F-F4C9CB664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236604"/>
              </p:ext>
            </p:extLst>
          </p:nvPr>
        </p:nvGraphicFramePr>
        <p:xfrm>
          <a:off x="438150" y="193668"/>
          <a:ext cx="8375650" cy="2627189"/>
        </p:xfrm>
        <a:graphic>
          <a:graphicData uri="http://schemas.openxmlformats.org/drawingml/2006/table">
            <a:tbl>
              <a:tblPr firstRow="1" firstCol="1" bandRow="1"/>
              <a:tblGrid>
                <a:gridCol w="3743325">
                  <a:extLst>
                    <a:ext uri="{9D8B030D-6E8A-4147-A177-3AD203B41FA5}">
                      <a16:colId xmlns:a16="http://schemas.microsoft.com/office/drawing/2014/main" val="489263082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1617667688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3053325992"/>
                    </a:ext>
                  </a:extLst>
                </a:gridCol>
                <a:gridCol w="1241425">
                  <a:extLst>
                    <a:ext uri="{9D8B030D-6E8A-4147-A177-3AD203B41FA5}">
                      <a16:colId xmlns:a16="http://schemas.microsoft.com/office/drawing/2014/main" val="1184415922"/>
                    </a:ext>
                  </a:extLst>
                </a:gridCol>
              </a:tblGrid>
              <a:tr h="240909"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600" b="1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Construcción del Juzgado Laboral en el Municipio de Guanajuato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9C0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370353"/>
                  </a:ext>
                </a:extLst>
              </a:tr>
              <a:tr h="412758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000" kern="1200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Domicilio: Predio denominado “Puentecillas y anexo” en el municipio de Guanajuato, en carretera Guanajuato-Puentecillas kilómetro 7.5, Colonia Puentecillas.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9C0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729448"/>
                  </a:ext>
                </a:extLst>
              </a:tr>
              <a:tr h="431795"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Comprende los municipios de Dolores Hidalgo Cuna de la Independencia Nacional, Guanajuato, Romita, San Diego de la Unión, San Luis de la Paz y Silao de la Victoria.</a:t>
                      </a:r>
                      <a:endParaRPr lang="es-MX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9C0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767917"/>
                  </a:ext>
                </a:extLst>
              </a:tr>
              <a:tr h="1607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Contrato e importe</a:t>
                      </a:r>
                      <a:endParaRPr lang="es-MX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86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Alcance</a:t>
                      </a:r>
                      <a:endParaRPr lang="es-MX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86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Fechas de la obra</a:t>
                      </a:r>
                      <a:endParaRPr lang="es-MX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86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000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Avance físico </a:t>
                      </a:r>
                      <a:endParaRPr lang="es-MX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8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329274"/>
                  </a:ext>
                </a:extLst>
              </a:tr>
              <a:tr h="5674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COB-LP-GTO-20-005</a:t>
                      </a:r>
                      <a:r>
                        <a:rPr lang="es-MX" sz="18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$34,885,428.88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 ejecutará con </a:t>
                      </a:r>
                      <a:r>
                        <a:rPr kumimoji="0" lang="es-MX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recurso estatal </a:t>
                      </a: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dotado por la Secretaría de Finanzas, Inversión y Administración Estatal, con autorización del </a:t>
                      </a:r>
                      <a:r>
                        <a:rPr kumimoji="0" lang="es-MX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Gobernador</a:t>
                      </a:r>
                      <a:r>
                        <a:rPr kumimoji="0" lang="es-MX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 y aprobado por la LXIV Legislatura del </a:t>
                      </a:r>
                      <a:r>
                        <a:rPr kumimoji="0" lang="es-MX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Congreso del Estado.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s-MX" sz="1200" dirty="0"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200" dirty="0"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Edificio 2 niveles, 4 salas, oficinas administrativas y estacionamiento</a:t>
                      </a:r>
                      <a:endParaRPr lang="es-MX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s-MX" sz="12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Inicio. Junio 2020</a:t>
                      </a:r>
                      <a:endParaRPr lang="es-MX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Término. Marzo 2021</a:t>
                      </a:r>
                      <a:endParaRPr lang="es-MX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s-MX" sz="12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MX" sz="1200" dirty="0"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42.56%</a:t>
                      </a:r>
                      <a:endParaRPr lang="es-MX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526341"/>
                  </a:ext>
                </a:extLst>
              </a:tr>
            </a:tbl>
          </a:graphicData>
        </a:graphic>
      </p:graphicFrame>
      <p:pic>
        <p:nvPicPr>
          <p:cNvPr id="5" name="Picture 3" descr="Y:\OBRAS 2020\4. JUZGADO LABORAL GTO\FOTOGRAFIAS\jueves-20-08-20\IMG_20200820_115622.jpg">
            <a:extLst>
              <a:ext uri="{FF2B5EF4-FFF2-40B4-BE49-F238E27FC236}">
                <a16:creationId xmlns:a16="http://schemas.microsoft.com/office/drawing/2014/main" id="{AE9450DC-8D0D-448C-9F19-4FDBA3E43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25" y="4942084"/>
            <a:ext cx="3657983" cy="186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Y:\OBRAS 2020\4. JUZGADO LABORAL GTO\FOTOGRAFIAS\jueves-20-08-20\IMG_20200820_115259.jpg">
            <a:extLst>
              <a:ext uri="{FF2B5EF4-FFF2-40B4-BE49-F238E27FC236}">
                <a16:creationId xmlns:a16="http://schemas.microsoft.com/office/drawing/2014/main" id="{18710141-BD0D-4066-B200-EE32C860D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674" y="4939688"/>
            <a:ext cx="3438526" cy="181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B333179-1A51-4D43-B39E-2FEA57DD2289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6" t="12252" r="13821" b="5967"/>
          <a:stretch/>
        </p:blipFill>
        <p:spPr>
          <a:xfrm>
            <a:off x="666367" y="2936471"/>
            <a:ext cx="3746500" cy="1887605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BD9C10A3-8ADA-420C-A513-169CCA1CC259}"/>
              </a:ext>
            </a:extLst>
          </p:cNvPr>
          <p:cNvSpPr/>
          <p:nvPr/>
        </p:nvSpPr>
        <p:spPr>
          <a:xfrm rot="21225017">
            <a:off x="1699893" y="3181022"/>
            <a:ext cx="429260" cy="273050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2CB5DC0-7B35-489C-B5BC-F0D8283933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74" y="2921730"/>
            <a:ext cx="3438526" cy="191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498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7985</TotalTime>
  <Words>3417</Words>
  <Application>Microsoft Office PowerPoint</Application>
  <PresentationFormat>Presentación en pantalla (4:3)</PresentationFormat>
  <Paragraphs>485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Century Gothic</vt:lpstr>
      <vt:lpstr>Tema de Office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Proyecto (Juzgado Planta Baja)</vt:lpstr>
      <vt:lpstr>Presentación de PowerPoint</vt:lpstr>
      <vt:lpstr>Proyecto (Juzgado)</vt:lpstr>
      <vt:lpstr>Presentación de PowerPoint</vt:lpstr>
      <vt:lpstr>Proyecto (Juzgado Primer Nivel)</vt:lpstr>
      <vt:lpstr>Presentación de PowerPoint</vt:lpstr>
      <vt:lpstr>Presentación de PowerPoint</vt:lpstr>
      <vt:lpstr>Proyecto (Planta Baja)</vt:lpstr>
      <vt:lpstr>Proyecto (Primer Nivel)</vt:lpstr>
      <vt:lpstr>Proyecto (Segundo Nivel)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Lic Zago</dc:creator>
  <cp:lastModifiedBy>JANET ALEJANDRA AGUILAR LANDEROS</cp:lastModifiedBy>
  <cp:revision>77</cp:revision>
  <cp:lastPrinted>2020-08-26T02:47:36Z</cp:lastPrinted>
  <dcterms:created xsi:type="dcterms:W3CDTF">2020-05-02T01:36:58Z</dcterms:created>
  <dcterms:modified xsi:type="dcterms:W3CDTF">2020-09-21T15:45:09Z</dcterms:modified>
</cp:coreProperties>
</file>